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4" r:id="rId20"/>
    <p:sldId id="276" r:id="rId21"/>
    <p:sldId id="277" r:id="rId22"/>
    <p:sldId id="278" r:id="rId23"/>
    <p:sldId id="279" r:id="rId24"/>
    <p:sldId id="281" r:id="rId25"/>
    <p:sldId id="282" r:id="rId26"/>
    <p:sldId id="283" r:id="rId27"/>
    <p:sldId id="285" r:id="rId28"/>
    <p:sldId id="287" r:id="rId29"/>
    <p:sldId id="288" r:id="rId30"/>
    <p:sldId id="284" r:id="rId31"/>
    <p:sldId id="286" r:id="rId32"/>
    <p:sldId id="280" r:id="rId33"/>
    <p:sldId id="289" r:id="rId34"/>
    <p:sldId id="290" r:id="rId35"/>
    <p:sldId id="292" r:id="rId36"/>
    <p:sldId id="291" r:id="rId37"/>
    <p:sldId id="293" r:id="rId38"/>
    <p:sldId id="294" r:id="rId39"/>
    <p:sldId id="302" r:id="rId40"/>
    <p:sldId id="295" r:id="rId41"/>
    <p:sldId id="297" r:id="rId42"/>
    <p:sldId id="298" r:id="rId43"/>
    <p:sldId id="299" r:id="rId44"/>
    <p:sldId id="300" r:id="rId45"/>
    <p:sldId id="301" r:id="rId46"/>
    <p:sldId id="303" r:id="rId47"/>
    <p:sldId id="296" r:id="rId48"/>
    <p:sldId id="304" r:id="rId49"/>
    <p:sldId id="305" r:id="rId50"/>
    <p:sldId id="306" r:id="rId51"/>
    <p:sldId id="308" r:id="rId52"/>
    <p:sldId id="307" r:id="rId53"/>
    <p:sldId id="309" r:id="rId54"/>
    <p:sldId id="312" r:id="rId55"/>
    <p:sldId id="31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264195-F6AE-2A4F-9DCE-C128652C85F4}" v="17" dt="2024-04-06T17:33:22.7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8"/>
    <p:restoredTop sz="76463"/>
  </p:normalViewPr>
  <p:slideViewPr>
    <p:cSldViewPr snapToGrid="0">
      <p:cViewPr varScale="1">
        <p:scale>
          <a:sx n="96" d="100"/>
          <a:sy n="96" d="100"/>
        </p:scale>
        <p:origin x="1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51FB84-02F7-4F50-A397-F9A4D9344D0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61A1F5D-C37E-4EBA-8A57-5D151701AD6E}">
      <dgm:prSet/>
      <dgm:spPr/>
      <dgm:t>
        <a:bodyPr/>
        <a:lstStyle/>
        <a:p>
          <a:r>
            <a:rPr lang="en-US"/>
            <a:t>What is Software Architecture (definition)</a:t>
          </a:r>
        </a:p>
      </dgm:t>
    </dgm:pt>
    <dgm:pt modelId="{2B119258-C1AF-47B1-BF5F-77C1735150FF}" type="parTrans" cxnId="{B05B1AAD-5360-43AF-80C8-76E22D8B4557}">
      <dgm:prSet/>
      <dgm:spPr/>
      <dgm:t>
        <a:bodyPr/>
        <a:lstStyle/>
        <a:p>
          <a:endParaRPr lang="en-US"/>
        </a:p>
      </dgm:t>
    </dgm:pt>
    <dgm:pt modelId="{DEEAC930-C939-46F3-BDE7-8ED21C4BD606}" type="sibTrans" cxnId="{B05B1AAD-5360-43AF-80C8-76E22D8B4557}">
      <dgm:prSet/>
      <dgm:spPr/>
      <dgm:t>
        <a:bodyPr/>
        <a:lstStyle/>
        <a:p>
          <a:endParaRPr lang="en-US"/>
        </a:p>
      </dgm:t>
    </dgm:pt>
    <dgm:pt modelId="{6912B3FA-9E2F-4C13-9ED5-BD0CA44BE21F}">
      <dgm:prSet/>
      <dgm:spPr/>
      <dgm:t>
        <a:bodyPr/>
        <a:lstStyle/>
        <a:p>
          <a:r>
            <a:rPr lang="en-US"/>
            <a:t>How and when are architectural decision made?</a:t>
          </a:r>
        </a:p>
      </dgm:t>
    </dgm:pt>
    <dgm:pt modelId="{90EA9041-18FB-4FCC-B093-D91BDFFADDDE}" type="parTrans" cxnId="{0A749790-4491-401B-832F-95EE4BDAF97B}">
      <dgm:prSet/>
      <dgm:spPr/>
      <dgm:t>
        <a:bodyPr/>
        <a:lstStyle/>
        <a:p>
          <a:endParaRPr lang="en-US"/>
        </a:p>
      </dgm:t>
    </dgm:pt>
    <dgm:pt modelId="{D63008C9-2031-4A0F-A2F3-FA7D812CD592}" type="sibTrans" cxnId="{0A749790-4491-401B-832F-95EE4BDAF97B}">
      <dgm:prSet/>
      <dgm:spPr/>
      <dgm:t>
        <a:bodyPr/>
        <a:lstStyle/>
        <a:p>
          <a:endParaRPr lang="en-US"/>
        </a:p>
      </dgm:t>
    </dgm:pt>
    <dgm:pt modelId="{DA94018E-FE3F-42D5-BF6A-B6BF96025A62}">
      <dgm:prSet/>
      <dgm:spPr/>
      <dgm:t>
        <a:bodyPr/>
        <a:lstStyle/>
        <a:p>
          <a:r>
            <a:rPr lang="en-US"/>
            <a:t>Briefly consider different architectural styles</a:t>
          </a:r>
        </a:p>
      </dgm:t>
    </dgm:pt>
    <dgm:pt modelId="{8CED1967-E525-4FA5-AFA3-1E6CDC4AA2E2}" type="parTrans" cxnId="{CF03AC48-8534-4717-97B5-584D6B1EF626}">
      <dgm:prSet/>
      <dgm:spPr/>
      <dgm:t>
        <a:bodyPr/>
        <a:lstStyle/>
        <a:p>
          <a:endParaRPr lang="en-US"/>
        </a:p>
      </dgm:t>
    </dgm:pt>
    <dgm:pt modelId="{2459270A-9ABE-48A8-89E0-2E64D5CD8ED3}" type="sibTrans" cxnId="{CF03AC48-8534-4717-97B5-584D6B1EF626}">
      <dgm:prSet/>
      <dgm:spPr/>
      <dgm:t>
        <a:bodyPr/>
        <a:lstStyle/>
        <a:p>
          <a:endParaRPr lang="en-US"/>
        </a:p>
      </dgm:t>
    </dgm:pt>
    <dgm:pt modelId="{D1493FDB-13A5-4C16-BA9F-8C8B8DC720E5}">
      <dgm:prSet/>
      <dgm:spPr/>
      <dgm:t>
        <a:bodyPr/>
        <a:lstStyle/>
        <a:p>
          <a:r>
            <a:rPr lang="en-US"/>
            <a:t>How do we document architecture (views &amp; UML)</a:t>
          </a:r>
        </a:p>
      </dgm:t>
    </dgm:pt>
    <dgm:pt modelId="{6DC27323-2BB2-4675-BF18-732B1BF1728B}" type="parTrans" cxnId="{682CE249-4D32-4069-80C6-E164F98ADBE9}">
      <dgm:prSet/>
      <dgm:spPr/>
      <dgm:t>
        <a:bodyPr/>
        <a:lstStyle/>
        <a:p>
          <a:endParaRPr lang="en-US"/>
        </a:p>
      </dgm:t>
    </dgm:pt>
    <dgm:pt modelId="{30B43A24-1FBE-4194-B634-F23D427F276F}" type="sibTrans" cxnId="{682CE249-4D32-4069-80C6-E164F98ADBE9}">
      <dgm:prSet/>
      <dgm:spPr/>
      <dgm:t>
        <a:bodyPr/>
        <a:lstStyle/>
        <a:p>
          <a:endParaRPr lang="en-US"/>
        </a:p>
      </dgm:t>
    </dgm:pt>
    <dgm:pt modelId="{43676959-CE48-460A-BC95-43D92C4FDB66}" type="pres">
      <dgm:prSet presAssocID="{ED51FB84-02F7-4F50-A397-F9A4D9344D04}" presName="root" presStyleCnt="0">
        <dgm:presLayoutVars>
          <dgm:dir/>
          <dgm:resizeHandles val="exact"/>
        </dgm:presLayoutVars>
      </dgm:prSet>
      <dgm:spPr/>
    </dgm:pt>
    <dgm:pt modelId="{AE1D3276-C6A0-4E81-8A93-3C4176D09B7C}" type="pres">
      <dgm:prSet presAssocID="{561A1F5D-C37E-4EBA-8A57-5D151701AD6E}" presName="compNode" presStyleCnt="0"/>
      <dgm:spPr/>
    </dgm:pt>
    <dgm:pt modelId="{8E6716E6-CCB4-4228-9C04-F84E453D224B}" type="pres">
      <dgm:prSet presAssocID="{561A1F5D-C37E-4EBA-8A57-5D151701AD6E}" presName="bgRect" presStyleLbl="bgShp" presStyleIdx="0" presStyleCnt="4"/>
      <dgm:spPr/>
    </dgm:pt>
    <dgm:pt modelId="{DA239592-DBF5-4BA4-9AD8-845B93ACC21A}" type="pres">
      <dgm:prSet presAssocID="{561A1F5D-C37E-4EBA-8A57-5D151701AD6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FE9CB8C-8A0E-4871-9EFD-5D09C8E7C4DD}" type="pres">
      <dgm:prSet presAssocID="{561A1F5D-C37E-4EBA-8A57-5D151701AD6E}" presName="spaceRect" presStyleCnt="0"/>
      <dgm:spPr/>
    </dgm:pt>
    <dgm:pt modelId="{1C54BFA2-20B0-4C45-A755-9C252E96BEE9}" type="pres">
      <dgm:prSet presAssocID="{561A1F5D-C37E-4EBA-8A57-5D151701AD6E}" presName="parTx" presStyleLbl="revTx" presStyleIdx="0" presStyleCnt="4">
        <dgm:presLayoutVars>
          <dgm:chMax val="0"/>
          <dgm:chPref val="0"/>
        </dgm:presLayoutVars>
      </dgm:prSet>
      <dgm:spPr/>
    </dgm:pt>
    <dgm:pt modelId="{9B097FDA-40CD-4846-BB8D-34D21E1BF99E}" type="pres">
      <dgm:prSet presAssocID="{DEEAC930-C939-46F3-BDE7-8ED21C4BD606}" presName="sibTrans" presStyleCnt="0"/>
      <dgm:spPr/>
    </dgm:pt>
    <dgm:pt modelId="{90FEEBC8-3DEA-4400-95D5-836F871FF290}" type="pres">
      <dgm:prSet presAssocID="{6912B3FA-9E2F-4C13-9ED5-BD0CA44BE21F}" presName="compNode" presStyleCnt="0"/>
      <dgm:spPr/>
    </dgm:pt>
    <dgm:pt modelId="{395C3907-E4D2-4CFF-8B19-508EF23CC5E4}" type="pres">
      <dgm:prSet presAssocID="{6912B3FA-9E2F-4C13-9ED5-BD0CA44BE21F}" presName="bgRect" presStyleLbl="bgShp" presStyleIdx="1" presStyleCnt="4"/>
      <dgm:spPr/>
    </dgm:pt>
    <dgm:pt modelId="{FC2B0857-6E64-4CAB-9142-ED6A78123A96}" type="pres">
      <dgm:prSet presAssocID="{6912B3FA-9E2F-4C13-9ED5-BD0CA44BE21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3C4AD534-021D-451B-9C51-464DCF022C13}" type="pres">
      <dgm:prSet presAssocID="{6912B3FA-9E2F-4C13-9ED5-BD0CA44BE21F}" presName="spaceRect" presStyleCnt="0"/>
      <dgm:spPr/>
    </dgm:pt>
    <dgm:pt modelId="{0792D5A8-F9C8-41FA-97A2-DBF359404CC2}" type="pres">
      <dgm:prSet presAssocID="{6912B3FA-9E2F-4C13-9ED5-BD0CA44BE21F}" presName="parTx" presStyleLbl="revTx" presStyleIdx="1" presStyleCnt="4">
        <dgm:presLayoutVars>
          <dgm:chMax val="0"/>
          <dgm:chPref val="0"/>
        </dgm:presLayoutVars>
      </dgm:prSet>
      <dgm:spPr/>
    </dgm:pt>
    <dgm:pt modelId="{89859BAC-8184-4EC3-860A-C8706D27F87A}" type="pres">
      <dgm:prSet presAssocID="{D63008C9-2031-4A0F-A2F3-FA7D812CD592}" presName="sibTrans" presStyleCnt="0"/>
      <dgm:spPr/>
    </dgm:pt>
    <dgm:pt modelId="{CA6BCA76-2A5D-4C62-BD04-3F6C33583F89}" type="pres">
      <dgm:prSet presAssocID="{DA94018E-FE3F-42D5-BF6A-B6BF96025A62}" presName="compNode" presStyleCnt="0"/>
      <dgm:spPr/>
    </dgm:pt>
    <dgm:pt modelId="{72A7C948-B00A-42B6-955D-FB5FEF4CC34F}" type="pres">
      <dgm:prSet presAssocID="{DA94018E-FE3F-42D5-BF6A-B6BF96025A62}" presName="bgRect" presStyleLbl="bgShp" presStyleIdx="2" presStyleCnt="4"/>
      <dgm:spPr/>
    </dgm:pt>
    <dgm:pt modelId="{E83D75E1-D078-4B74-8179-6B3A7BFABC4D}" type="pres">
      <dgm:prSet presAssocID="{DA94018E-FE3F-42D5-BF6A-B6BF96025A6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AB3C527-1D67-4BC9-BEE7-992834EA6085}" type="pres">
      <dgm:prSet presAssocID="{DA94018E-FE3F-42D5-BF6A-B6BF96025A62}" presName="spaceRect" presStyleCnt="0"/>
      <dgm:spPr/>
    </dgm:pt>
    <dgm:pt modelId="{D8262A82-05E2-49E6-9D43-0F65CB9A0263}" type="pres">
      <dgm:prSet presAssocID="{DA94018E-FE3F-42D5-BF6A-B6BF96025A62}" presName="parTx" presStyleLbl="revTx" presStyleIdx="2" presStyleCnt="4">
        <dgm:presLayoutVars>
          <dgm:chMax val="0"/>
          <dgm:chPref val="0"/>
        </dgm:presLayoutVars>
      </dgm:prSet>
      <dgm:spPr/>
    </dgm:pt>
    <dgm:pt modelId="{731D5208-80F5-4261-ABF2-AF8A51E0502C}" type="pres">
      <dgm:prSet presAssocID="{2459270A-9ABE-48A8-89E0-2E64D5CD8ED3}" presName="sibTrans" presStyleCnt="0"/>
      <dgm:spPr/>
    </dgm:pt>
    <dgm:pt modelId="{DA8273C6-9EB9-4C3A-B3BE-ABCBCCE32897}" type="pres">
      <dgm:prSet presAssocID="{D1493FDB-13A5-4C16-BA9F-8C8B8DC720E5}" presName="compNode" presStyleCnt="0"/>
      <dgm:spPr/>
    </dgm:pt>
    <dgm:pt modelId="{4DCAAEC8-E24A-4AED-92C9-F68AF82CC4AA}" type="pres">
      <dgm:prSet presAssocID="{D1493FDB-13A5-4C16-BA9F-8C8B8DC720E5}" presName="bgRect" presStyleLbl="bgShp" presStyleIdx="3" presStyleCnt="4"/>
      <dgm:spPr/>
    </dgm:pt>
    <dgm:pt modelId="{E05B473D-7298-473E-B4AF-16C587138825}" type="pres">
      <dgm:prSet presAssocID="{D1493FDB-13A5-4C16-BA9F-8C8B8DC720E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FB10566-5437-45FC-832E-790D9CD603FE}" type="pres">
      <dgm:prSet presAssocID="{D1493FDB-13A5-4C16-BA9F-8C8B8DC720E5}" presName="spaceRect" presStyleCnt="0"/>
      <dgm:spPr/>
    </dgm:pt>
    <dgm:pt modelId="{06DD2596-8598-4070-880A-369A3A84853B}" type="pres">
      <dgm:prSet presAssocID="{D1493FDB-13A5-4C16-BA9F-8C8B8DC720E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A52F819-C511-4B20-82C4-BA7352D406E5}" type="presOf" srcId="{DA94018E-FE3F-42D5-BF6A-B6BF96025A62}" destId="{D8262A82-05E2-49E6-9D43-0F65CB9A0263}" srcOrd="0" destOrd="0" presId="urn:microsoft.com/office/officeart/2018/2/layout/IconVerticalSolidList"/>
    <dgm:cxn modelId="{DE86BE3E-8EF8-4260-AA3B-C0F79B5D72EE}" type="presOf" srcId="{6912B3FA-9E2F-4C13-9ED5-BD0CA44BE21F}" destId="{0792D5A8-F9C8-41FA-97A2-DBF359404CC2}" srcOrd="0" destOrd="0" presId="urn:microsoft.com/office/officeart/2018/2/layout/IconVerticalSolidList"/>
    <dgm:cxn modelId="{CF03AC48-8534-4717-97B5-584D6B1EF626}" srcId="{ED51FB84-02F7-4F50-A397-F9A4D9344D04}" destId="{DA94018E-FE3F-42D5-BF6A-B6BF96025A62}" srcOrd="2" destOrd="0" parTransId="{8CED1967-E525-4FA5-AFA3-1E6CDC4AA2E2}" sibTransId="{2459270A-9ABE-48A8-89E0-2E64D5CD8ED3}"/>
    <dgm:cxn modelId="{682CE249-4D32-4069-80C6-E164F98ADBE9}" srcId="{ED51FB84-02F7-4F50-A397-F9A4D9344D04}" destId="{D1493FDB-13A5-4C16-BA9F-8C8B8DC720E5}" srcOrd="3" destOrd="0" parTransId="{6DC27323-2BB2-4675-BF18-732B1BF1728B}" sibTransId="{30B43A24-1FBE-4194-B634-F23D427F276F}"/>
    <dgm:cxn modelId="{D5E51689-21C4-4352-86EC-A9979E2C6826}" type="presOf" srcId="{561A1F5D-C37E-4EBA-8A57-5D151701AD6E}" destId="{1C54BFA2-20B0-4C45-A755-9C252E96BEE9}" srcOrd="0" destOrd="0" presId="urn:microsoft.com/office/officeart/2018/2/layout/IconVerticalSolidList"/>
    <dgm:cxn modelId="{0A749790-4491-401B-832F-95EE4BDAF97B}" srcId="{ED51FB84-02F7-4F50-A397-F9A4D9344D04}" destId="{6912B3FA-9E2F-4C13-9ED5-BD0CA44BE21F}" srcOrd="1" destOrd="0" parTransId="{90EA9041-18FB-4FCC-B093-D91BDFFADDDE}" sibTransId="{D63008C9-2031-4A0F-A2F3-FA7D812CD592}"/>
    <dgm:cxn modelId="{B05B1AAD-5360-43AF-80C8-76E22D8B4557}" srcId="{ED51FB84-02F7-4F50-A397-F9A4D9344D04}" destId="{561A1F5D-C37E-4EBA-8A57-5D151701AD6E}" srcOrd="0" destOrd="0" parTransId="{2B119258-C1AF-47B1-BF5F-77C1735150FF}" sibTransId="{DEEAC930-C939-46F3-BDE7-8ED21C4BD606}"/>
    <dgm:cxn modelId="{5CF845CE-A56A-4D3F-BB92-8CA05EC1ADD3}" type="presOf" srcId="{D1493FDB-13A5-4C16-BA9F-8C8B8DC720E5}" destId="{06DD2596-8598-4070-880A-369A3A84853B}" srcOrd="0" destOrd="0" presId="urn:microsoft.com/office/officeart/2018/2/layout/IconVerticalSolidList"/>
    <dgm:cxn modelId="{3C5CF3FC-1C0A-4E42-908C-AC07CA2A8BCF}" type="presOf" srcId="{ED51FB84-02F7-4F50-A397-F9A4D9344D04}" destId="{43676959-CE48-460A-BC95-43D92C4FDB66}" srcOrd="0" destOrd="0" presId="urn:microsoft.com/office/officeart/2018/2/layout/IconVerticalSolidList"/>
    <dgm:cxn modelId="{665511E3-DCE2-46DB-B409-E62938E4C9A5}" type="presParOf" srcId="{43676959-CE48-460A-BC95-43D92C4FDB66}" destId="{AE1D3276-C6A0-4E81-8A93-3C4176D09B7C}" srcOrd="0" destOrd="0" presId="urn:microsoft.com/office/officeart/2018/2/layout/IconVerticalSolidList"/>
    <dgm:cxn modelId="{D4139521-F34D-4FE4-B3D3-DD13B1274D33}" type="presParOf" srcId="{AE1D3276-C6A0-4E81-8A93-3C4176D09B7C}" destId="{8E6716E6-CCB4-4228-9C04-F84E453D224B}" srcOrd="0" destOrd="0" presId="urn:microsoft.com/office/officeart/2018/2/layout/IconVerticalSolidList"/>
    <dgm:cxn modelId="{4B32BEFB-F93B-4039-BA21-A276AC43E3EE}" type="presParOf" srcId="{AE1D3276-C6A0-4E81-8A93-3C4176D09B7C}" destId="{DA239592-DBF5-4BA4-9AD8-845B93ACC21A}" srcOrd="1" destOrd="0" presId="urn:microsoft.com/office/officeart/2018/2/layout/IconVerticalSolidList"/>
    <dgm:cxn modelId="{25CF6C92-0117-444D-865C-07ECF70BF24A}" type="presParOf" srcId="{AE1D3276-C6A0-4E81-8A93-3C4176D09B7C}" destId="{6FE9CB8C-8A0E-4871-9EFD-5D09C8E7C4DD}" srcOrd="2" destOrd="0" presId="urn:microsoft.com/office/officeart/2018/2/layout/IconVerticalSolidList"/>
    <dgm:cxn modelId="{E24B9790-6FFF-46E1-A223-8B540ADB18E6}" type="presParOf" srcId="{AE1D3276-C6A0-4E81-8A93-3C4176D09B7C}" destId="{1C54BFA2-20B0-4C45-A755-9C252E96BEE9}" srcOrd="3" destOrd="0" presId="urn:microsoft.com/office/officeart/2018/2/layout/IconVerticalSolidList"/>
    <dgm:cxn modelId="{9947E49B-8587-428F-B6E5-988483911B01}" type="presParOf" srcId="{43676959-CE48-460A-BC95-43D92C4FDB66}" destId="{9B097FDA-40CD-4846-BB8D-34D21E1BF99E}" srcOrd="1" destOrd="0" presId="urn:microsoft.com/office/officeart/2018/2/layout/IconVerticalSolidList"/>
    <dgm:cxn modelId="{C013A7EA-FD44-49DD-ACCF-77334753579B}" type="presParOf" srcId="{43676959-CE48-460A-BC95-43D92C4FDB66}" destId="{90FEEBC8-3DEA-4400-95D5-836F871FF290}" srcOrd="2" destOrd="0" presId="urn:microsoft.com/office/officeart/2018/2/layout/IconVerticalSolidList"/>
    <dgm:cxn modelId="{D1489A8A-3C45-4052-BF36-83E41AFBC681}" type="presParOf" srcId="{90FEEBC8-3DEA-4400-95D5-836F871FF290}" destId="{395C3907-E4D2-4CFF-8B19-508EF23CC5E4}" srcOrd="0" destOrd="0" presId="urn:microsoft.com/office/officeart/2018/2/layout/IconVerticalSolidList"/>
    <dgm:cxn modelId="{8308D203-FD85-4A54-8544-6ED0CFFC7CD8}" type="presParOf" srcId="{90FEEBC8-3DEA-4400-95D5-836F871FF290}" destId="{FC2B0857-6E64-4CAB-9142-ED6A78123A96}" srcOrd="1" destOrd="0" presId="urn:microsoft.com/office/officeart/2018/2/layout/IconVerticalSolidList"/>
    <dgm:cxn modelId="{EAA12604-1AA1-4730-94DF-7B1F875BFEC0}" type="presParOf" srcId="{90FEEBC8-3DEA-4400-95D5-836F871FF290}" destId="{3C4AD534-021D-451B-9C51-464DCF022C13}" srcOrd="2" destOrd="0" presId="urn:microsoft.com/office/officeart/2018/2/layout/IconVerticalSolidList"/>
    <dgm:cxn modelId="{DF49B310-B79B-43D4-9453-9BCB4E7C80AF}" type="presParOf" srcId="{90FEEBC8-3DEA-4400-95D5-836F871FF290}" destId="{0792D5A8-F9C8-41FA-97A2-DBF359404CC2}" srcOrd="3" destOrd="0" presId="urn:microsoft.com/office/officeart/2018/2/layout/IconVerticalSolidList"/>
    <dgm:cxn modelId="{6067E76E-A2D8-4C15-8A78-32D4940A5A2A}" type="presParOf" srcId="{43676959-CE48-460A-BC95-43D92C4FDB66}" destId="{89859BAC-8184-4EC3-860A-C8706D27F87A}" srcOrd="3" destOrd="0" presId="urn:microsoft.com/office/officeart/2018/2/layout/IconVerticalSolidList"/>
    <dgm:cxn modelId="{69F73623-F568-4ECA-BDE2-8BC7538A7EEC}" type="presParOf" srcId="{43676959-CE48-460A-BC95-43D92C4FDB66}" destId="{CA6BCA76-2A5D-4C62-BD04-3F6C33583F89}" srcOrd="4" destOrd="0" presId="urn:microsoft.com/office/officeart/2018/2/layout/IconVerticalSolidList"/>
    <dgm:cxn modelId="{1CBBFEC6-A0B7-4175-AE75-DB2C2DF30024}" type="presParOf" srcId="{CA6BCA76-2A5D-4C62-BD04-3F6C33583F89}" destId="{72A7C948-B00A-42B6-955D-FB5FEF4CC34F}" srcOrd="0" destOrd="0" presId="urn:microsoft.com/office/officeart/2018/2/layout/IconVerticalSolidList"/>
    <dgm:cxn modelId="{7241C50F-2535-4967-813D-D973076904FB}" type="presParOf" srcId="{CA6BCA76-2A5D-4C62-BD04-3F6C33583F89}" destId="{E83D75E1-D078-4B74-8179-6B3A7BFABC4D}" srcOrd="1" destOrd="0" presId="urn:microsoft.com/office/officeart/2018/2/layout/IconVerticalSolidList"/>
    <dgm:cxn modelId="{83770A34-878E-4D08-AEFA-4B8559080742}" type="presParOf" srcId="{CA6BCA76-2A5D-4C62-BD04-3F6C33583F89}" destId="{0AB3C527-1D67-4BC9-BEE7-992834EA6085}" srcOrd="2" destOrd="0" presId="urn:microsoft.com/office/officeart/2018/2/layout/IconVerticalSolidList"/>
    <dgm:cxn modelId="{9425F96B-C13B-47D8-92D8-E8424C88EFC8}" type="presParOf" srcId="{CA6BCA76-2A5D-4C62-BD04-3F6C33583F89}" destId="{D8262A82-05E2-49E6-9D43-0F65CB9A0263}" srcOrd="3" destOrd="0" presId="urn:microsoft.com/office/officeart/2018/2/layout/IconVerticalSolidList"/>
    <dgm:cxn modelId="{CBB176E6-E3CD-4F55-BAED-6473731E849D}" type="presParOf" srcId="{43676959-CE48-460A-BC95-43D92C4FDB66}" destId="{731D5208-80F5-4261-ABF2-AF8A51E0502C}" srcOrd="5" destOrd="0" presId="urn:microsoft.com/office/officeart/2018/2/layout/IconVerticalSolidList"/>
    <dgm:cxn modelId="{8D79DD8D-FF63-4B4B-ADEA-DC3525B6988F}" type="presParOf" srcId="{43676959-CE48-460A-BC95-43D92C4FDB66}" destId="{DA8273C6-9EB9-4C3A-B3BE-ABCBCCE32897}" srcOrd="6" destOrd="0" presId="urn:microsoft.com/office/officeart/2018/2/layout/IconVerticalSolidList"/>
    <dgm:cxn modelId="{BA082C93-F982-485C-88F2-4D39F481B192}" type="presParOf" srcId="{DA8273C6-9EB9-4C3A-B3BE-ABCBCCE32897}" destId="{4DCAAEC8-E24A-4AED-92C9-F68AF82CC4AA}" srcOrd="0" destOrd="0" presId="urn:microsoft.com/office/officeart/2018/2/layout/IconVerticalSolidList"/>
    <dgm:cxn modelId="{776E846D-489C-4FBD-BE8D-7E992675077F}" type="presParOf" srcId="{DA8273C6-9EB9-4C3A-B3BE-ABCBCCE32897}" destId="{E05B473D-7298-473E-B4AF-16C587138825}" srcOrd="1" destOrd="0" presId="urn:microsoft.com/office/officeart/2018/2/layout/IconVerticalSolidList"/>
    <dgm:cxn modelId="{9926DEB1-886A-4C38-A20C-6AC6333FB201}" type="presParOf" srcId="{DA8273C6-9EB9-4C3A-B3BE-ABCBCCE32897}" destId="{CFB10566-5437-45FC-832E-790D9CD603FE}" srcOrd="2" destOrd="0" presId="urn:microsoft.com/office/officeart/2018/2/layout/IconVerticalSolidList"/>
    <dgm:cxn modelId="{245D4D61-9C0F-4155-B6CF-29644C47F185}" type="presParOf" srcId="{DA8273C6-9EB9-4C3A-B3BE-ABCBCCE32897}" destId="{06DD2596-8598-4070-880A-369A3A84853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6C13075-5F2B-4597-8F2E-BAC552B9E30D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6B712D8-2BB8-4047-ABDC-02F1CDBAFF30}">
      <dgm:prSet/>
      <dgm:spPr/>
      <dgm:t>
        <a:bodyPr/>
        <a:lstStyle/>
        <a:p>
          <a:r>
            <a:rPr lang="en-US"/>
            <a:t>The </a:t>
          </a:r>
          <a:r>
            <a:rPr lang="en-US" b="1"/>
            <a:t>physical view</a:t>
          </a:r>
          <a:r>
            <a:rPr lang="en-US"/>
            <a:t> is concerned with the physical distribution of the system, as well as the physical connections between distributed parts </a:t>
          </a:r>
        </a:p>
      </dgm:t>
    </dgm:pt>
    <dgm:pt modelId="{F483D27B-790D-4E36-8997-741D723A7C90}" type="parTrans" cxnId="{934114EE-1C45-41D6-AECC-2FEC67F7251E}">
      <dgm:prSet/>
      <dgm:spPr/>
      <dgm:t>
        <a:bodyPr/>
        <a:lstStyle/>
        <a:p>
          <a:endParaRPr lang="en-US"/>
        </a:p>
      </dgm:t>
    </dgm:pt>
    <dgm:pt modelId="{C055C774-A320-4D17-BFE3-66354078B7F5}" type="sibTrans" cxnId="{934114EE-1C45-41D6-AECC-2FEC67F7251E}">
      <dgm:prSet/>
      <dgm:spPr/>
      <dgm:t>
        <a:bodyPr/>
        <a:lstStyle/>
        <a:p>
          <a:endParaRPr lang="en-US"/>
        </a:p>
      </dgm:t>
    </dgm:pt>
    <dgm:pt modelId="{DE419C7D-A36C-4754-9C0C-C63423D44C18}">
      <dgm:prSet/>
      <dgm:spPr/>
      <dgm:t>
        <a:bodyPr/>
        <a:lstStyle/>
        <a:p>
          <a:r>
            <a:rPr lang="en-US"/>
            <a:t>Depicts the system from a system engineer’s point of view</a:t>
          </a:r>
        </a:p>
      </dgm:t>
    </dgm:pt>
    <dgm:pt modelId="{6EA2ECE1-5557-48AE-A071-5F75A5D75D0F}" type="parTrans" cxnId="{C0C7FE7E-9F01-4454-ABC0-21884F864FEC}">
      <dgm:prSet/>
      <dgm:spPr/>
      <dgm:t>
        <a:bodyPr/>
        <a:lstStyle/>
        <a:p>
          <a:endParaRPr lang="en-US"/>
        </a:p>
      </dgm:t>
    </dgm:pt>
    <dgm:pt modelId="{814747D9-CEC3-4EDA-983B-DF723376DA7B}" type="sibTrans" cxnId="{C0C7FE7E-9F01-4454-ABC0-21884F864FEC}">
      <dgm:prSet/>
      <dgm:spPr/>
      <dgm:t>
        <a:bodyPr/>
        <a:lstStyle/>
        <a:p>
          <a:endParaRPr lang="en-US"/>
        </a:p>
      </dgm:t>
    </dgm:pt>
    <dgm:pt modelId="{1B6E38B1-91B6-4B7D-9C03-9A62E19ACEA0}">
      <dgm:prSet/>
      <dgm:spPr/>
      <dgm:t>
        <a:bodyPr/>
        <a:lstStyle/>
        <a:p>
          <a:r>
            <a:rPr lang="en-US"/>
            <a:t>Represented in UML using </a:t>
          </a:r>
          <a:r>
            <a:rPr lang="en-US" b="1"/>
            <a:t>deployment diagrams</a:t>
          </a:r>
          <a:r>
            <a:rPr lang="en-US"/>
            <a:t> </a:t>
          </a:r>
        </a:p>
      </dgm:t>
    </dgm:pt>
    <dgm:pt modelId="{301D2022-F1FB-4594-8CBB-098EC1634667}" type="parTrans" cxnId="{A9E4A6C7-230C-431B-9811-8C5DA299F5A1}">
      <dgm:prSet/>
      <dgm:spPr/>
      <dgm:t>
        <a:bodyPr/>
        <a:lstStyle/>
        <a:p>
          <a:endParaRPr lang="en-US"/>
        </a:p>
      </dgm:t>
    </dgm:pt>
    <dgm:pt modelId="{23675629-D8ED-4AB5-A151-3EFD2AB928AF}" type="sibTrans" cxnId="{A9E4A6C7-230C-431B-9811-8C5DA299F5A1}">
      <dgm:prSet/>
      <dgm:spPr/>
      <dgm:t>
        <a:bodyPr/>
        <a:lstStyle/>
        <a:p>
          <a:endParaRPr lang="en-US"/>
        </a:p>
      </dgm:t>
    </dgm:pt>
    <dgm:pt modelId="{33AA78A5-B14E-F844-9BBC-C8060DC89C8C}" type="pres">
      <dgm:prSet presAssocID="{A6C13075-5F2B-4597-8F2E-BAC552B9E30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BF1AAE6-3FA9-9E49-8CB1-8FB9CC09A8A3}" type="pres">
      <dgm:prSet presAssocID="{06B712D8-2BB8-4047-ABDC-02F1CDBAFF30}" presName="hierRoot1" presStyleCnt="0"/>
      <dgm:spPr/>
    </dgm:pt>
    <dgm:pt modelId="{FCFFBF3B-3709-6B4C-A90F-CC47A799290A}" type="pres">
      <dgm:prSet presAssocID="{06B712D8-2BB8-4047-ABDC-02F1CDBAFF30}" presName="composite" presStyleCnt="0"/>
      <dgm:spPr/>
    </dgm:pt>
    <dgm:pt modelId="{6BFFB2D3-E64B-B14C-AEBE-5BE022FF7C39}" type="pres">
      <dgm:prSet presAssocID="{06B712D8-2BB8-4047-ABDC-02F1CDBAFF30}" presName="background" presStyleLbl="node0" presStyleIdx="0" presStyleCnt="3"/>
      <dgm:spPr/>
    </dgm:pt>
    <dgm:pt modelId="{AA311CA5-FA10-EB4D-8D42-4849AB6A7525}" type="pres">
      <dgm:prSet presAssocID="{06B712D8-2BB8-4047-ABDC-02F1CDBAFF30}" presName="text" presStyleLbl="fgAcc0" presStyleIdx="0" presStyleCnt="3">
        <dgm:presLayoutVars>
          <dgm:chPref val="3"/>
        </dgm:presLayoutVars>
      </dgm:prSet>
      <dgm:spPr/>
    </dgm:pt>
    <dgm:pt modelId="{DE2B5126-4855-E445-806C-30232CCCFEE3}" type="pres">
      <dgm:prSet presAssocID="{06B712D8-2BB8-4047-ABDC-02F1CDBAFF30}" presName="hierChild2" presStyleCnt="0"/>
      <dgm:spPr/>
    </dgm:pt>
    <dgm:pt modelId="{467B988D-2FAE-8142-AF1F-934081EFE691}" type="pres">
      <dgm:prSet presAssocID="{DE419C7D-A36C-4754-9C0C-C63423D44C18}" presName="hierRoot1" presStyleCnt="0"/>
      <dgm:spPr/>
    </dgm:pt>
    <dgm:pt modelId="{323FCAA1-0AE1-5D4C-A124-4AC3EDAEACFD}" type="pres">
      <dgm:prSet presAssocID="{DE419C7D-A36C-4754-9C0C-C63423D44C18}" presName="composite" presStyleCnt="0"/>
      <dgm:spPr/>
    </dgm:pt>
    <dgm:pt modelId="{1CD2DB79-6567-A044-A713-C0A1EED09D18}" type="pres">
      <dgm:prSet presAssocID="{DE419C7D-A36C-4754-9C0C-C63423D44C18}" presName="background" presStyleLbl="node0" presStyleIdx="1" presStyleCnt="3"/>
      <dgm:spPr/>
    </dgm:pt>
    <dgm:pt modelId="{A4C47B2D-C8CC-4A41-A3F0-FF96D7DB045A}" type="pres">
      <dgm:prSet presAssocID="{DE419C7D-A36C-4754-9C0C-C63423D44C18}" presName="text" presStyleLbl="fgAcc0" presStyleIdx="1" presStyleCnt="3">
        <dgm:presLayoutVars>
          <dgm:chPref val="3"/>
        </dgm:presLayoutVars>
      </dgm:prSet>
      <dgm:spPr/>
    </dgm:pt>
    <dgm:pt modelId="{35F42F93-B5AF-FF4E-9D50-E09D3BAEDE32}" type="pres">
      <dgm:prSet presAssocID="{DE419C7D-A36C-4754-9C0C-C63423D44C18}" presName="hierChild2" presStyleCnt="0"/>
      <dgm:spPr/>
    </dgm:pt>
    <dgm:pt modelId="{28B07F50-24CA-BD4D-B93F-0813EB578DE3}" type="pres">
      <dgm:prSet presAssocID="{1B6E38B1-91B6-4B7D-9C03-9A62E19ACEA0}" presName="hierRoot1" presStyleCnt="0"/>
      <dgm:spPr/>
    </dgm:pt>
    <dgm:pt modelId="{9129579B-BBC3-4743-A4A7-88DE725CFEEE}" type="pres">
      <dgm:prSet presAssocID="{1B6E38B1-91B6-4B7D-9C03-9A62E19ACEA0}" presName="composite" presStyleCnt="0"/>
      <dgm:spPr/>
    </dgm:pt>
    <dgm:pt modelId="{B6A59786-643B-B842-97E2-50A4D18E4B37}" type="pres">
      <dgm:prSet presAssocID="{1B6E38B1-91B6-4B7D-9C03-9A62E19ACEA0}" presName="background" presStyleLbl="node0" presStyleIdx="2" presStyleCnt="3"/>
      <dgm:spPr/>
    </dgm:pt>
    <dgm:pt modelId="{692A6C82-A750-C041-B92A-F097F97D5120}" type="pres">
      <dgm:prSet presAssocID="{1B6E38B1-91B6-4B7D-9C03-9A62E19ACEA0}" presName="text" presStyleLbl="fgAcc0" presStyleIdx="2" presStyleCnt="3">
        <dgm:presLayoutVars>
          <dgm:chPref val="3"/>
        </dgm:presLayoutVars>
      </dgm:prSet>
      <dgm:spPr/>
    </dgm:pt>
    <dgm:pt modelId="{2E9FCF41-B482-224D-A1F1-9784DDB62B4C}" type="pres">
      <dgm:prSet presAssocID="{1B6E38B1-91B6-4B7D-9C03-9A62E19ACEA0}" presName="hierChild2" presStyleCnt="0"/>
      <dgm:spPr/>
    </dgm:pt>
  </dgm:ptLst>
  <dgm:cxnLst>
    <dgm:cxn modelId="{BCC22F70-45E5-B946-ABA9-F1697A0F1BBF}" type="presOf" srcId="{1B6E38B1-91B6-4B7D-9C03-9A62E19ACEA0}" destId="{692A6C82-A750-C041-B92A-F097F97D5120}" srcOrd="0" destOrd="0" presId="urn:microsoft.com/office/officeart/2005/8/layout/hierarchy1"/>
    <dgm:cxn modelId="{04013E7A-45BB-4441-8DE2-A47EEAF9922C}" type="presOf" srcId="{DE419C7D-A36C-4754-9C0C-C63423D44C18}" destId="{A4C47B2D-C8CC-4A41-A3F0-FF96D7DB045A}" srcOrd="0" destOrd="0" presId="urn:microsoft.com/office/officeart/2005/8/layout/hierarchy1"/>
    <dgm:cxn modelId="{C0C7FE7E-9F01-4454-ABC0-21884F864FEC}" srcId="{A6C13075-5F2B-4597-8F2E-BAC552B9E30D}" destId="{DE419C7D-A36C-4754-9C0C-C63423D44C18}" srcOrd="1" destOrd="0" parTransId="{6EA2ECE1-5557-48AE-A071-5F75A5D75D0F}" sibTransId="{814747D9-CEC3-4EDA-983B-DF723376DA7B}"/>
    <dgm:cxn modelId="{B6F0B7AB-0888-C043-B116-800800802D31}" type="presOf" srcId="{A6C13075-5F2B-4597-8F2E-BAC552B9E30D}" destId="{33AA78A5-B14E-F844-9BBC-C8060DC89C8C}" srcOrd="0" destOrd="0" presId="urn:microsoft.com/office/officeart/2005/8/layout/hierarchy1"/>
    <dgm:cxn modelId="{A9E4A6C7-230C-431B-9811-8C5DA299F5A1}" srcId="{A6C13075-5F2B-4597-8F2E-BAC552B9E30D}" destId="{1B6E38B1-91B6-4B7D-9C03-9A62E19ACEA0}" srcOrd="2" destOrd="0" parTransId="{301D2022-F1FB-4594-8CBB-098EC1634667}" sibTransId="{23675629-D8ED-4AB5-A151-3EFD2AB928AF}"/>
    <dgm:cxn modelId="{2FB612DD-FE1A-1A43-A280-F34E6084B6D2}" type="presOf" srcId="{06B712D8-2BB8-4047-ABDC-02F1CDBAFF30}" destId="{AA311CA5-FA10-EB4D-8D42-4849AB6A7525}" srcOrd="0" destOrd="0" presId="urn:microsoft.com/office/officeart/2005/8/layout/hierarchy1"/>
    <dgm:cxn modelId="{934114EE-1C45-41D6-AECC-2FEC67F7251E}" srcId="{A6C13075-5F2B-4597-8F2E-BAC552B9E30D}" destId="{06B712D8-2BB8-4047-ABDC-02F1CDBAFF30}" srcOrd="0" destOrd="0" parTransId="{F483D27B-790D-4E36-8997-741D723A7C90}" sibTransId="{C055C774-A320-4D17-BFE3-66354078B7F5}"/>
    <dgm:cxn modelId="{4CA3C51D-015B-AA4C-B4EB-F3ABEBE0097D}" type="presParOf" srcId="{33AA78A5-B14E-F844-9BBC-C8060DC89C8C}" destId="{BBF1AAE6-3FA9-9E49-8CB1-8FB9CC09A8A3}" srcOrd="0" destOrd="0" presId="urn:microsoft.com/office/officeart/2005/8/layout/hierarchy1"/>
    <dgm:cxn modelId="{E04188DC-6528-2546-ABFF-816293B887A0}" type="presParOf" srcId="{BBF1AAE6-3FA9-9E49-8CB1-8FB9CC09A8A3}" destId="{FCFFBF3B-3709-6B4C-A90F-CC47A799290A}" srcOrd="0" destOrd="0" presId="urn:microsoft.com/office/officeart/2005/8/layout/hierarchy1"/>
    <dgm:cxn modelId="{C248143A-93D1-7345-8473-602D1B2BC001}" type="presParOf" srcId="{FCFFBF3B-3709-6B4C-A90F-CC47A799290A}" destId="{6BFFB2D3-E64B-B14C-AEBE-5BE022FF7C39}" srcOrd="0" destOrd="0" presId="urn:microsoft.com/office/officeart/2005/8/layout/hierarchy1"/>
    <dgm:cxn modelId="{6444CD7F-B3FC-7F45-8C74-08BA980AAA98}" type="presParOf" srcId="{FCFFBF3B-3709-6B4C-A90F-CC47A799290A}" destId="{AA311CA5-FA10-EB4D-8D42-4849AB6A7525}" srcOrd="1" destOrd="0" presId="urn:microsoft.com/office/officeart/2005/8/layout/hierarchy1"/>
    <dgm:cxn modelId="{D1654BDE-DAC2-BE44-BC75-AA92A0AA04C5}" type="presParOf" srcId="{BBF1AAE6-3FA9-9E49-8CB1-8FB9CC09A8A3}" destId="{DE2B5126-4855-E445-806C-30232CCCFEE3}" srcOrd="1" destOrd="0" presId="urn:microsoft.com/office/officeart/2005/8/layout/hierarchy1"/>
    <dgm:cxn modelId="{968DC6CF-F77B-CD48-BE9D-43840D76825A}" type="presParOf" srcId="{33AA78A5-B14E-F844-9BBC-C8060DC89C8C}" destId="{467B988D-2FAE-8142-AF1F-934081EFE691}" srcOrd="1" destOrd="0" presId="urn:microsoft.com/office/officeart/2005/8/layout/hierarchy1"/>
    <dgm:cxn modelId="{6C9025DC-132D-2F40-9D98-5B4DD04DFE8C}" type="presParOf" srcId="{467B988D-2FAE-8142-AF1F-934081EFE691}" destId="{323FCAA1-0AE1-5D4C-A124-4AC3EDAEACFD}" srcOrd="0" destOrd="0" presId="urn:microsoft.com/office/officeart/2005/8/layout/hierarchy1"/>
    <dgm:cxn modelId="{AD806CFB-D11F-EA4A-92DB-2A7E071863CF}" type="presParOf" srcId="{323FCAA1-0AE1-5D4C-A124-4AC3EDAEACFD}" destId="{1CD2DB79-6567-A044-A713-C0A1EED09D18}" srcOrd="0" destOrd="0" presId="urn:microsoft.com/office/officeart/2005/8/layout/hierarchy1"/>
    <dgm:cxn modelId="{A3748B3B-4D56-1342-BDA6-C15B5E4F7582}" type="presParOf" srcId="{323FCAA1-0AE1-5D4C-A124-4AC3EDAEACFD}" destId="{A4C47B2D-C8CC-4A41-A3F0-FF96D7DB045A}" srcOrd="1" destOrd="0" presId="urn:microsoft.com/office/officeart/2005/8/layout/hierarchy1"/>
    <dgm:cxn modelId="{47991315-0B06-E44C-90CB-F2493B31A213}" type="presParOf" srcId="{467B988D-2FAE-8142-AF1F-934081EFE691}" destId="{35F42F93-B5AF-FF4E-9D50-E09D3BAEDE32}" srcOrd="1" destOrd="0" presId="urn:microsoft.com/office/officeart/2005/8/layout/hierarchy1"/>
    <dgm:cxn modelId="{601038F4-51F4-8041-95EA-57A1D35271B7}" type="presParOf" srcId="{33AA78A5-B14E-F844-9BBC-C8060DC89C8C}" destId="{28B07F50-24CA-BD4D-B93F-0813EB578DE3}" srcOrd="2" destOrd="0" presId="urn:microsoft.com/office/officeart/2005/8/layout/hierarchy1"/>
    <dgm:cxn modelId="{F890B272-31FB-3047-8ECE-C0C2808D1322}" type="presParOf" srcId="{28B07F50-24CA-BD4D-B93F-0813EB578DE3}" destId="{9129579B-BBC3-4743-A4A7-88DE725CFEEE}" srcOrd="0" destOrd="0" presId="urn:microsoft.com/office/officeart/2005/8/layout/hierarchy1"/>
    <dgm:cxn modelId="{4120FD6E-1F10-AA40-94E0-000A6D764E0E}" type="presParOf" srcId="{9129579B-BBC3-4743-A4A7-88DE725CFEEE}" destId="{B6A59786-643B-B842-97E2-50A4D18E4B37}" srcOrd="0" destOrd="0" presId="urn:microsoft.com/office/officeart/2005/8/layout/hierarchy1"/>
    <dgm:cxn modelId="{68E11328-461D-424C-9138-981BC26EEEF6}" type="presParOf" srcId="{9129579B-BBC3-4743-A4A7-88DE725CFEEE}" destId="{692A6C82-A750-C041-B92A-F097F97D5120}" srcOrd="1" destOrd="0" presId="urn:microsoft.com/office/officeart/2005/8/layout/hierarchy1"/>
    <dgm:cxn modelId="{B9FBC17C-44ED-044F-9E70-E287178A14F2}" type="presParOf" srcId="{28B07F50-24CA-BD4D-B93F-0813EB578DE3}" destId="{2E9FCF41-B482-224D-A1F1-9784DDB62B4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0556C2A-EA05-4602-A208-A79D9E41E690}" type="doc">
      <dgm:prSet loTypeId="urn:microsoft.com/office/officeart/2005/8/layout/process5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7A1DBBF-8CE1-49CD-8162-3DE7F7134D9E}">
      <dgm:prSet/>
      <dgm:spPr/>
      <dgm:t>
        <a:bodyPr/>
        <a:lstStyle/>
        <a:p>
          <a:r>
            <a:rPr lang="en-US" b="1"/>
            <a:t>Scenarios</a:t>
          </a:r>
          <a:r>
            <a:rPr lang="en-US"/>
            <a:t>, sometimes known as the </a:t>
          </a:r>
          <a:r>
            <a:rPr lang="en-US" b="1"/>
            <a:t>use case view</a:t>
          </a:r>
          <a:r>
            <a:rPr lang="en-US"/>
            <a:t>, describe the system’s architecture through </a:t>
          </a:r>
          <a:r>
            <a:rPr lang="en-US" b="1"/>
            <a:t>use cases</a:t>
          </a:r>
          <a:r>
            <a:rPr lang="en-US"/>
            <a:t> – the list defining interactions between a role and a system to achieve some goal</a:t>
          </a:r>
        </a:p>
      </dgm:t>
    </dgm:pt>
    <dgm:pt modelId="{CC583922-3F4E-47C6-B5BF-F12680EEF71B}" type="parTrans" cxnId="{CCEED330-02C2-4FE1-A8DD-AAB770F50889}">
      <dgm:prSet/>
      <dgm:spPr/>
      <dgm:t>
        <a:bodyPr/>
        <a:lstStyle/>
        <a:p>
          <a:endParaRPr lang="en-US"/>
        </a:p>
      </dgm:t>
    </dgm:pt>
    <dgm:pt modelId="{191DEBA6-F51D-4988-B8EF-1155F32978D5}" type="sibTrans" cxnId="{CCEED330-02C2-4FE1-A8DD-AAB770F50889}">
      <dgm:prSet/>
      <dgm:spPr/>
      <dgm:t>
        <a:bodyPr/>
        <a:lstStyle/>
        <a:p>
          <a:endParaRPr lang="en-US"/>
        </a:p>
      </dgm:t>
    </dgm:pt>
    <dgm:pt modelId="{B46D0A0C-DE56-407E-B228-FBC1DBDEC912}">
      <dgm:prSet/>
      <dgm:spPr/>
      <dgm:t>
        <a:bodyPr/>
        <a:lstStyle/>
        <a:p>
          <a:r>
            <a:rPr lang="en-US"/>
            <a:t>See Lecture 2 – Requirements</a:t>
          </a:r>
        </a:p>
      </dgm:t>
    </dgm:pt>
    <dgm:pt modelId="{3CC06E14-0AB2-4BD5-8BE3-EA599739FB4E}" type="parTrans" cxnId="{2FBFE888-3581-4CE6-90E0-F763C9DD1C55}">
      <dgm:prSet/>
      <dgm:spPr/>
      <dgm:t>
        <a:bodyPr/>
        <a:lstStyle/>
        <a:p>
          <a:endParaRPr lang="en-US"/>
        </a:p>
      </dgm:t>
    </dgm:pt>
    <dgm:pt modelId="{2C69F8FF-4C58-4046-A768-EE8DF1C89548}" type="sibTrans" cxnId="{2FBFE888-3581-4CE6-90E0-F763C9DD1C55}">
      <dgm:prSet/>
      <dgm:spPr/>
      <dgm:t>
        <a:bodyPr/>
        <a:lstStyle/>
        <a:p>
          <a:endParaRPr lang="en-US"/>
        </a:p>
      </dgm:t>
    </dgm:pt>
    <dgm:pt modelId="{A97571E0-E6F8-492F-9306-F596DCDA4E12}">
      <dgm:prSet/>
      <dgm:spPr/>
      <dgm:t>
        <a:bodyPr/>
        <a:lstStyle/>
        <a:p>
          <a:r>
            <a:rPr lang="en-US"/>
            <a:t>Represented in UML using use case diagrams </a:t>
          </a:r>
        </a:p>
      </dgm:t>
    </dgm:pt>
    <dgm:pt modelId="{EF66BBA3-F251-425D-96FD-B052EFAEAF93}" type="parTrans" cxnId="{70C00863-C1A5-456E-BD96-C2B75FCF1BA5}">
      <dgm:prSet/>
      <dgm:spPr/>
      <dgm:t>
        <a:bodyPr/>
        <a:lstStyle/>
        <a:p>
          <a:endParaRPr lang="en-US"/>
        </a:p>
      </dgm:t>
    </dgm:pt>
    <dgm:pt modelId="{7AB04E8C-BD0B-44D3-9202-016700D0F312}" type="sibTrans" cxnId="{70C00863-C1A5-456E-BD96-C2B75FCF1BA5}">
      <dgm:prSet/>
      <dgm:spPr/>
      <dgm:t>
        <a:bodyPr/>
        <a:lstStyle/>
        <a:p>
          <a:endParaRPr lang="en-US"/>
        </a:p>
      </dgm:t>
    </dgm:pt>
    <dgm:pt modelId="{2309AC49-C068-BD4A-B73F-7F221D3C9DD4}" type="pres">
      <dgm:prSet presAssocID="{10556C2A-EA05-4602-A208-A79D9E41E690}" presName="diagram" presStyleCnt="0">
        <dgm:presLayoutVars>
          <dgm:dir/>
          <dgm:resizeHandles val="exact"/>
        </dgm:presLayoutVars>
      </dgm:prSet>
      <dgm:spPr/>
    </dgm:pt>
    <dgm:pt modelId="{8B22A030-8779-6F4C-A61A-F840C490147E}" type="pres">
      <dgm:prSet presAssocID="{87A1DBBF-8CE1-49CD-8162-3DE7F7134D9E}" presName="node" presStyleLbl="node1" presStyleIdx="0" presStyleCnt="2">
        <dgm:presLayoutVars>
          <dgm:bulletEnabled val="1"/>
        </dgm:presLayoutVars>
      </dgm:prSet>
      <dgm:spPr/>
    </dgm:pt>
    <dgm:pt modelId="{377B0DBA-2578-B048-A94B-EC0FE80924DD}" type="pres">
      <dgm:prSet presAssocID="{191DEBA6-F51D-4988-B8EF-1155F32978D5}" presName="sibTrans" presStyleLbl="sibTrans2D1" presStyleIdx="0" presStyleCnt="1"/>
      <dgm:spPr/>
    </dgm:pt>
    <dgm:pt modelId="{586A9C8F-B542-964B-91C8-F78EA7A9CF7C}" type="pres">
      <dgm:prSet presAssocID="{191DEBA6-F51D-4988-B8EF-1155F32978D5}" presName="connectorText" presStyleLbl="sibTrans2D1" presStyleIdx="0" presStyleCnt="1"/>
      <dgm:spPr/>
    </dgm:pt>
    <dgm:pt modelId="{287D9393-1698-3744-8CEF-6ED8F0023BA0}" type="pres">
      <dgm:prSet presAssocID="{A97571E0-E6F8-492F-9306-F596DCDA4E12}" presName="node" presStyleLbl="node1" presStyleIdx="1" presStyleCnt="2">
        <dgm:presLayoutVars>
          <dgm:bulletEnabled val="1"/>
        </dgm:presLayoutVars>
      </dgm:prSet>
      <dgm:spPr/>
    </dgm:pt>
  </dgm:ptLst>
  <dgm:cxnLst>
    <dgm:cxn modelId="{20592E13-7524-F546-9A52-579EB3BDAC22}" type="presOf" srcId="{B46D0A0C-DE56-407E-B228-FBC1DBDEC912}" destId="{8B22A030-8779-6F4C-A61A-F840C490147E}" srcOrd="0" destOrd="1" presId="urn:microsoft.com/office/officeart/2005/8/layout/process5"/>
    <dgm:cxn modelId="{E58E4C28-5FD9-7E4C-A0A3-1E0A316AB919}" type="presOf" srcId="{A97571E0-E6F8-492F-9306-F596DCDA4E12}" destId="{287D9393-1698-3744-8CEF-6ED8F0023BA0}" srcOrd="0" destOrd="0" presId="urn:microsoft.com/office/officeart/2005/8/layout/process5"/>
    <dgm:cxn modelId="{CCEED330-02C2-4FE1-A8DD-AAB770F50889}" srcId="{10556C2A-EA05-4602-A208-A79D9E41E690}" destId="{87A1DBBF-8CE1-49CD-8162-3DE7F7134D9E}" srcOrd="0" destOrd="0" parTransId="{CC583922-3F4E-47C6-B5BF-F12680EEF71B}" sibTransId="{191DEBA6-F51D-4988-B8EF-1155F32978D5}"/>
    <dgm:cxn modelId="{D0876943-E032-9E42-9C25-791225C7C9B5}" type="presOf" srcId="{191DEBA6-F51D-4988-B8EF-1155F32978D5}" destId="{586A9C8F-B542-964B-91C8-F78EA7A9CF7C}" srcOrd="1" destOrd="0" presId="urn:microsoft.com/office/officeart/2005/8/layout/process5"/>
    <dgm:cxn modelId="{70C00863-C1A5-456E-BD96-C2B75FCF1BA5}" srcId="{10556C2A-EA05-4602-A208-A79D9E41E690}" destId="{A97571E0-E6F8-492F-9306-F596DCDA4E12}" srcOrd="1" destOrd="0" parTransId="{EF66BBA3-F251-425D-96FD-B052EFAEAF93}" sibTransId="{7AB04E8C-BD0B-44D3-9202-016700D0F312}"/>
    <dgm:cxn modelId="{DF15CB6B-3AE0-1D4D-AFF1-CF3AD5FA21A9}" type="presOf" srcId="{87A1DBBF-8CE1-49CD-8162-3DE7F7134D9E}" destId="{8B22A030-8779-6F4C-A61A-F840C490147E}" srcOrd="0" destOrd="0" presId="urn:microsoft.com/office/officeart/2005/8/layout/process5"/>
    <dgm:cxn modelId="{2FBFE888-3581-4CE6-90E0-F763C9DD1C55}" srcId="{87A1DBBF-8CE1-49CD-8162-3DE7F7134D9E}" destId="{B46D0A0C-DE56-407E-B228-FBC1DBDEC912}" srcOrd="0" destOrd="0" parTransId="{3CC06E14-0AB2-4BD5-8BE3-EA599739FB4E}" sibTransId="{2C69F8FF-4C58-4046-A768-EE8DF1C89548}"/>
    <dgm:cxn modelId="{1B8A30AD-C754-E04F-963B-A5CE5B1E8BB1}" type="presOf" srcId="{191DEBA6-F51D-4988-B8EF-1155F32978D5}" destId="{377B0DBA-2578-B048-A94B-EC0FE80924DD}" srcOrd="0" destOrd="0" presId="urn:microsoft.com/office/officeart/2005/8/layout/process5"/>
    <dgm:cxn modelId="{9E4E82D3-E833-2B46-A330-C0B6187363C0}" type="presOf" srcId="{10556C2A-EA05-4602-A208-A79D9E41E690}" destId="{2309AC49-C068-BD4A-B73F-7F221D3C9DD4}" srcOrd="0" destOrd="0" presId="urn:microsoft.com/office/officeart/2005/8/layout/process5"/>
    <dgm:cxn modelId="{9894AE5C-E735-9148-9CFB-DA184C3F51C8}" type="presParOf" srcId="{2309AC49-C068-BD4A-B73F-7F221D3C9DD4}" destId="{8B22A030-8779-6F4C-A61A-F840C490147E}" srcOrd="0" destOrd="0" presId="urn:microsoft.com/office/officeart/2005/8/layout/process5"/>
    <dgm:cxn modelId="{95C26CAF-F5FA-5149-8A89-7283BD312F3B}" type="presParOf" srcId="{2309AC49-C068-BD4A-B73F-7F221D3C9DD4}" destId="{377B0DBA-2578-B048-A94B-EC0FE80924DD}" srcOrd="1" destOrd="0" presId="urn:microsoft.com/office/officeart/2005/8/layout/process5"/>
    <dgm:cxn modelId="{17EFAEE2-80D7-D94C-A3E7-720710FB0FF1}" type="presParOf" srcId="{377B0DBA-2578-B048-A94B-EC0FE80924DD}" destId="{586A9C8F-B542-964B-91C8-F78EA7A9CF7C}" srcOrd="0" destOrd="0" presId="urn:microsoft.com/office/officeart/2005/8/layout/process5"/>
    <dgm:cxn modelId="{1D0123F2-D510-5147-AFD5-9C70DCE1AAE1}" type="presParOf" srcId="{2309AC49-C068-BD4A-B73F-7F221D3C9DD4}" destId="{287D9393-1698-3744-8CEF-6ED8F0023BA0}" srcOrd="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327C62-7726-4427-9122-6A4B881883D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5488C23-241B-4E9E-8FB7-D69BA6E4BBB3}">
      <dgm:prSet/>
      <dgm:spPr/>
      <dgm:t>
        <a:bodyPr/>
        <a:lstStyle/>
        <a:p>
          <a:r>
            <a:rPr lang="en-ZA" b="1"/>
            <a:t>Software architecture </a:t>
          </a:r>
          <a:r>
            <a:rPr lang="en-ZA"/>
            <a:t>refers to the set of high-level decisions that determine the structure of the software solution </a:t>
          </a:r>
          <a:endParaRPr lang="en-US"/>
        </a:p>
      </dgm:t>
    </dgm:pt>
    <dgm:pt modelId="{DA0F5347-9045-4B24-ADC6-C9449F55845A}" type="parTrans" cxnId="{3630B2B5-4189-4099-9CC3-AB96AE7B78FE}">
      <dgm:prSet/>
      <dgm:spPr/>
      <dgm:t>
        <a:bodyPr/>
        <a:lstStyle/>
        <a:p>
          <a:endParaRPr lang="en-US"/>
        </a:p>
      </dgm:t>
    </dgm:pt>
    <dgm:pt modelId="{4235C9AF-C084-4349-A5F0-1959788AEEAF}" type="sibTrans" cxnId="{3630B2B5-4189-4099-9CC3-AB96AE7B78FE}">
      <dgm:prSet/>
      <dgm:spPr/>
      <dgm:t>
        <a:bodyPr/>
        <a:lstStyle/>
        <a:p>
          <a:endParaRPr lang="en-US"/>
        </a:p>
      </dgm:t>
    </dgm:pt>
    <dgm:pt modelId="{C1C9022C-75A0-422E-BBD3-4B47BFF1E5C6}">
      <dgm:prSet/>
      <dgm:spPr/>
      <dgm:t>
        <a:bodyPr/>
        <a:lstStyle/>
        <a:p>
          <a:r>
            <a:rPr lang="en-ZA"/>
            <a:t>Parts of the system </a:t>
          </a:r>
          <a:endParaRPr lang="en-US"/>
        </a:p>
      </dgm:t>
    </dgm:pt>
    <dgm:pt modelId="{2235E355-980B-486D-9C13-2DB2971C57CD}" type="parTrans" cxnId="{9E9A299B-8D85-4EC5-93C9-9EE9DC72720D}">
      <dgm:prSet/>
      <dgm:spPr/>
      <dgm:t>
        <a:bodyPr/>
        <a:lstStyle/>
        <a:p>
          <a:endParaRPr lang="en-US"/>
        </a:p>
      </dgm:t>
    </dgm:pt>
    <dgm:pt modelId="{F60EE2FF-C150-48FE-A7E6-65ACDA1A01ED}" type="sibTrans" cxnId="{9E9A299B-8D85-4EC5-93C9-9EE9DC72720D}">
      <dgm:prSet/>
      <dgm:spPr/>
      <dgm:t>
        <a:bodyPr/>
        <a:lstStyle/>
        <a:p>
          <a:endParaRPr lang="en-US"/>
        </a:p>
      </dgm:t>
    </dgm:pt>
    <dgm:pt modelId="{60E052FF-53BB-4107-A1F8-CF868B5F5148}">
      <dgm:prSet/>
      <dgm:spPr/>
      <dgm:t>
        <a:bodyPr/>
        <a:lstStyle/>
        <a:p>
          <a:r>
            <a:rPr lang="en-ZA"/>
            <a:t>Relationships between parts </a:t>
          </a:r>
          <a:endParaRPr lang="en-US"/>
        </a:p>
      </dgm:t>
    </dgm:pt>
    <dgm:pt modelId="{98B63E4E-606A-454B-A770-6BC653D6C2C5}" type="parTrans" cxnId="{F65197D3-B4E9-4374-AB05-4EEFD99B861E}">
      <dgm:prSet/>
      <dgm:spPr/>
      <dgm:t>
        <a:bodyPr/>
        <a:lstStyle/>
        <a:p>
          <a:endParaRPr lang="en-US"/>
        </a:p>
      </dgm:t>
    </dgm:pt>
    <dgm:pt modelId="{92E77D30-EA38-4DA8-A138-CF2FD59CF9C1}" type="sibTrans" cxnId="{F65197D3-B4E9-4374-AB05-4EEFD99B861E}">
      <dgm:prSet/>
      <dgm:spPr/>
      <dgm:t>
        <a:bodyPr/>
        <a:lstStyle/>
        <a:p>
          <a:endParaRPr lang="en-US"/>
        </a:p>
      </dgm:t>
    </dgm:pt>
    <dgm:pt modelId="{67037873-124C-44B1-9733-1723879FD7EE}">
      <dgm:prSet/>
      <dgm:spPr/>
      <dgm:t>
        <a:bodyPr/>
        <a:lstStyle/>
        <a:p>
          <a:r>
            <a:rPr lang="en-ZA"/>
            <a:t>These decisions are often made early in the design process and affect large parts of the system </a:t>
          </a:r>
          <a:endParaRPr lang="en-US"/>
        </a:p>
      </dgm:t>
    </dgm:pt>
    <dgm:pt modelId="{C331B7D5-C379-4BDD-8C74-B92BABA35A55}" type="parTrans" cxnId="{837FC9A2-0C4D-4A85-B855-BB59D039B554}">
      <dgm:prSet/>
      <dgm:spPr/>
      <dgm:t>
        <a:bodyPr/>
        <a:lstStyle/>
        <a:p>
          <a:endParaRPr lang="en-US"/>
        </a:p>
      </dgm:t>
    </dgm:pt>
    <dgm:pt modelId="{5BFED6E6-9E76-4A3D-8AB3-E7BB159D0C5A}" type="sibTrans" cxnId="{837FC9A2-0C4D-4A85-B855-BB59D039B554}">
      <dgm:prSet/>
      <dgm:spPr/>
      <dgm:t>
        <a:bodyPr/>
        <a:lstStyle/>
        <a:p>
          <a:endParaRPr lang="en-US"/>
        </a:p>
      </dgm:t>
    </dgm:pt>
    <dgm:pt modelId="{720AB951-A45C-4C47-8D70-6C43C087FAD0}">
      <dgm:prSet/>
      <dgm:spPr/>
      <dgm:t>
        <a:bodyPr/>
        <a:lstStyle/>
        <a:p>
          <a:r>
            <a:rPr lang="en-ZA"/>
            <a:t>Can be difficult to modify later</a:t>
          </a:r>
          <a:endParaRPr lang="en-US"/>
        </a:p>
      </dgm:t>
    </dgm:pt>
    <dgm:pt modelId="{3090BAAA-5DAE-4E12-8541-F47B9750B5AA}" type="parTrans" cxnId="{32658DB6-5BB6-4EBF-9511-DFA02CB318CD}">
      <dgm:prSet/>
      <dgm:spPr/>
      <dgm:t>
        <a:bodyPr/>
        <a:lstStyle/>
        <a:p>
          <a:endParaRPr lang="en-US"/>
        </a:p>
      </dgm:t>
    </dgm:pt>
    <dgm:pt modelId="{8D76D177-CE04-49AD-96A5-C2E69A96A575}" type="sibTrans" cxnId="{32658DB6-5BB6-4EBF-9511-DFA02CB318CD}">
      <dgm:prSet/>
      <dgm:spPr/>
      <dgm:t>
        <a:bodyPr/>
        <a:lstStyle/>
        <a:p>
          <a:endParaRPr lang="en-US"/>
        </a:p>
      </dgm:t>
    </dgm:pt>
    <dgm:pt modelId="{5539F499-B1C2-495D-995D-EA16754BD56E}">
      <dgm:prSet/>
      <dgm:spPr/>
      <dgm:t>
        <a:bodyPr/>
        <a:lstStyle/>
        <a:p>
          <a:r>
            <a:rPr lang="en-ZA"/>
            <a:t>Aim to use well-known solutions that are proven to work for similar problems </a:t>
          </a:r>
          <a:endParaRPr lang="en-US"/>
        </a:p>
      </dgm:t>
    </dgm:pt>
    <dgm:pt modelId="{9691B884-5B8C-4963-A28D-CAD659EFD647}" type="parTrans" cxnId="{A7BCC369-127B-483B-8256-C95F081B7DB5}">
      <dgm:prSet/>
      <dgm:spPr/>
      <dgm:t>
        <a:bodyPr/>
        <a:lstStyle/>
        <a:p>
          <a:endParaRPr lang="en-US"/>
        </a:p>
      </dgm:t>
    </dgm:pt>
    <dgm:pt modelId="{731B6609-FF97-4D13-8000-C7174A0D958A}" type="sibTrans" cxnId="{A7BCC369-127B-483B-8256-C95F081B7DB5}">
      <dgm:prSet/>
      <dgm:spPr/>
      <dgm:t>
        <a:bodyPr/>
        <a:lstStyle/>
        <a:p>
          <a:endParaRPr lang="en-US"/>
        </a:p>
      </dgm:t>
    </dgm:pt>
    <dgm:pt modelId="{463E798C-756A-4CEB-A031-813879B6061B}">
      <dgm:prSet/>
      <dgm:spPr/>
      <dgm:t>
        <a:bodyPr/>
        <a:lstStyle/>
        <a:p>
          <a:r>
            <a:rPr lang="en-ZA"/>
            <a:t>Software architecture is not a phase of development, rather it refers to the structure of the software system at any point in development </a:t>
          </a:r>
          <a:endParaRPr lang="en-US"/>
        </a:p>
      </dgm:t>
    </dgm:pt>
    <dgm:pt modelId="{FFAA466F-EFC7-4F41-800C-BCAE5DA1B7D8}" type="parTrans" cxnId="{F98D966A-13C9-4BF0-ADF8-DCB35E9D8785}">
      <dgm:prSet/>
      <dgm:spPr/>
      <dgm:t>
        <a:bodyPr/>
        <a:lstStyle/>
        <a:p>
          <a:endParaRPr lang="en-US"/>
        </a:p>
      </dgm:t>
    </dgm:pt>
    <dgm:pt modelId="{83EEE5AF-EA81-48C6-860F-972565E2F739}" type="sibTrans" cxnId="{F98D966A-13C9-4BF0-ADF8-DCB35E9D8785}">
      <dgm:prSet/>
      <dgm:spPr/>
      <dgm:t>
        <a:bodyPr/>
        <a:lstStyle/>
        <a:p>
          <a:endParaRPr lang="en-US"/>
        </a:p>
      </dgm:t>
    </dgm:pt>
    <dgm:pt modelId="{F71DEB97-8A80-4D92-A34C-17AA687D8C50}" type="pres">
      <dgm:prSet presAssocID="{21327C62-7726-4427-9122-6A4B881883D9}" presName="root" presStyleCnt="0">
        <dgm:presLayoutVars>
          <dgm:dir/>
          <dgm:resizeHandles val="exact"/>
        </dgm:presLayoutVars>
      </dgm:prSet>
      <dgm:spPr/>
    </dgm:pt>
    <dgm:pt modelId="{91200EA3-B50A-418A-BB5D-560A065C789C}" type="pres">
      <dgm:prSet presAssocID="{B5488C23-241B-4E9E-8FB7-D69BA6E4BBB3}" presName="compNode" presStyleCnt="0"/>
      <dgm:spPr/>
    </dgm:pt>
    <dgm:pt modelId="{A97A3B88-988A-4F92-B8AB-0E82C64A093D}" type="pres">
      <dgm:prSet presAssocID="{B5488C23-241B-4E9E-8FB7-D69BA6E4BBB3}" presName="bgRect" presStyleLbl="bgShp" presStyleIdx="0" presStyleCnt="4"/>
      <dgm:spPr/>
    </dgm:pt>
    <dgm:pt modelId="{62D5B6CF-64EE-424D-9306-70EBFBE65B12}" type="pres">
      <dgm:prSet presAssocID="{B5488C23-241B-4E9E-8FB7-D69BA6E4BBB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7FB7BD5-9304-4940-9D3A-099048BFB51F}" type="pres">
      <dgm:prSet presAssocID="{B5488C23-241B-4E9E-8FB7-D69BA6E4BBB3}" presName="spaceRect" presStyleCnt="0"/>
      <dgm:spPr/>
    </dgm:pt>
    <dgm:pt modelId="{DBDF1F3D-1C82-4506-8B67-6CF22A37F7D1}" type="pres">
      <dgm:prSet presAssocID="{B5488C23-241B-4E9E-8FB7-D69BA6E4BBB3}" presName="parTx" presStyleLbl="revTx" presStyleIdx="0" presStyleCnt="6">
        <dgm:presLayoutVars>
          <dgm:chMax val="0"/>
          <dgm:chPref val="0"/>
        </dgm:presLayoutVars>
      </dgm:prSet>
      <dgm:spPr/>
    </dgm:pt>
    <dgm:pt modelId="{0116CD4B-A182-4CAE-A25C-835834C89C4B}" type="pres">
      <dgm:prSet presAssocID="{B5488C23-241B-4E9E-8FB7-D69BA6E4BBB3}" presName="desTx" presStyleLbl="revTx" presStyleIdx="1" presStyleCnt="6">
        <dgm:presLayoutVars/>
      </dgm:prSet>
      <dgm:spPr/>
    </dgm:pt>
    <dgm:pt modelId="{69416997-8081-40D1-B52C-D8112888B350}" type="pres">
      <dgm:prSet presAssocID="{4235C9AF-C084-4349-A5F0-1959788AEEAF}" presName="sibTrans" presStyleCnt="0"/>
      <dgm:spPr/>
    </dgm:pt>
    <dgm:pt modelId="{62CCF3DB-4447-4FEC-8F30-48AB83564140}" type="pres">
      <dgm:prSet presAssocID="{67037873-124C-44B1-9733-1723879FD7EE}" presName="compNode" presStyleCnt="0"/>
      <dgm:spPr/>
    </dgm:pt>
    <dgm:pt modelId="{63EBFBEF-0B81-4405-8344-E72DE620BD4B}" type="pres">
      <dgm:prSet presAssocID="{67037873-124C-44B1-9733-1723879FD7EE}" presName="bgRect" presStyleLbl="bgShp" presStyleIdx="1" presStyleCnt="4"/>
      <dgm:spPr/>
    </dgm:pt>
    <dgm:pt modelId="{321A8327-0515-4FB0-9761-5B1729AF2810}" type="pres">
      <dgm:prSet presAssocID="{67037873-124C-44B1-9733-1723879FD7E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339640A7-D5BC-48C1-BCB8-7B23E6E06200}" type="pres">
      <dgm:prSet presAssocID="{67037873-124C-44B1-9733-1723879FD7EE}" presName="spaceRect" presStyleCnt="0"/>
      <dgm:spPr/>
    </dgm:pt>
    <dgm:pt modelId="{EC9FBA02-B93F-4B0E-9A84-9FD4342416A8}" type="pres">
      <dgm:prSet presAssocID="{67037873-124C-44B1-9733-1723879FD7EE}" presName="parTx" presStyleLbl="revTx" presStyleIdx="2" presStyleCnt="6">
        <dgm:presLayoutVars>
          <dgm:chMax val="0"/>
          <dgm:chPref val="0"/>
        </dgm:presLayoutVars>
      </dgm:prSet>
      <dgm:spPr/>
    </dgm:pt>
    <dgm:pt modelId="{DDA80622-BF61-4632-A926-99830971081E}" type="pres">
      <dgm:prSet presAssocID="{67037873-124C-44B1-9733-1723879FD7EE}" presName="desTx" presStyleLbl="revTx" presStyleIdx="3" presStyleCnt="6">
        <dgm:presLayoutVars/>
      </dgm:prSet>
      <dgm:spPr/>
    </dgm:pt>
    <dgm:pt modelId="{150CAE77-0E20-462C-B50E-B24C268FEA7B}" type="pres">
      <dgm:prSet presAssocID="{5BFED6E6-9E76-4A3D-8AB3-E7BB159D0C5A}" presName="sibTrans" presStyleCnt="0"/>
      <dgm:spPr/>
    </dgm:pt>
    <dgm:pt modelId="{61AE5ED5-8AC8-4562-B94B-0A352C4541C2}" type="pres">
      <dgm:prSet presAssocID="{5539F499-B1C2-495D-995D-EA16754BD56E}" presName="compNode" presStyleCnt="0"/>
      <dgm:spPr/>
    </dgm:pt>
    <dgm:pt modelId="{20CEE931-0B31-4B07-9ED1-44808D53F336}" type="pres">
      <dgm:prSet presAssocID="{5539F499-B1C2-495D-995D-EA16754BD56E}" presName="bgRect" presStyleLbl="bgShp" presStyleIdx="2" presStyleCnt="4"/>
      <dgm:spPr/>
    </dgm:pt>
    <dgm:pt modelId="{FCCD19AC-E2A4-4203-B8FD-F4B14A21A8C9}" type="pres">
      <dgm:prSet presAssocID="{5539F499-B1C2-495D-995D-EA16754BD56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D560BA68-D4CE-44BB-BCAC-DB5EF990648F}" type="pres">
      <dgm:prSet presAssocID="{5539F499-B1C2-495D-995D-EA16754BD56E}" presName="spaceRect" presStyleCnt="0"/>
      <dgm:spPr/>
    </dgm:pt>
    <dgm:pt modelId="{52C68BF5-01DD-45A2-A604-847A8D9BED07}" type="pres">
      <dgm:prSet presAssocID="{5539F499-B1C2-495D-995D-EA16754BD56E}" presName="parTx" presStyleLbl="revTx" presStyleIdx="4" presStyleCnt="6">
        <dgm:presLayoutVars>
          <dgm:chMax val="0"/>
          <dgm:chPref val="0"/>
        </dgm:presLayoutVars>
      </dgm:prSet>
      <dgm:spPr/>
    </dgm:pt>
    <dgm:pt modelId="{DBF27FD2-C75D-4D51-97E0-152B91AC6DF7}" type="pres">
      <dgm:prSet presAssocID="{731B6609-FF97-4D13-8000-C7174A0D958A}" presName="sibTrans" presStyleCnt="0"/>
      <dgm:spPr/>
    </dgm:pt>
    <dgm:pt modelId="{B9617FC6-AEDC-45EF-B890-084FF3EE183C}" type="pres">
      <dgm:prSet presAssocID="{463E798C-756A-4CEB-A031-813879B6061B}" presName="compNode" presStyleCnt="0"/>
      <dgm:spPr/>
    </dgm:pt>
    <dgm:pt modelId="{F0D4CDCB-1BF4-40D9-A9CB-5F879A74D72D}" type="pres">
      <dgm:prSet presAssocID="{463E798C-756A-4CEB-A031-813879B6061B}" presName="bgRect" presStyleLbl="bgShp" presStyleIdx="3" presStyleCnt="4"/>
      <dgm:spPr/>
    </dgm:pt>
    <dgm:pt modelId="{2B4C6C33-F704-4CFE-931A-1C03E5E4AC4D}" type="pres">
      <dgm:prSet presAssocID="{463E798C-756A-4CEB-A031-813879B6061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F594893-DED2-4288-BC3D-51EC61486895}" type="pres">
      <dgm:prSet presAssocID="{463E798C-756A-4CEB-A031-813879B6061B}" presName="spaceRect" presStyleCnt="0"/>
      <dgm:spPr/>
    </dgm:pt>
    <dgm:pt modelId="{A615D7EE-436F-4FA5-9B92-D44C40B4309D}" type="pres">
      <dgm:prSet presAssocID="{463E798C-756A-4CEB-A031-813879B6061B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8A6FDC2C-3C68-40D1-B02D-E9F911291DF2}" type="presOf" srcId="{21327C62-7726-4427-9122-6A4B881883D9}" destId="{F71DEB97-8A80-4D92-A34C-17AA687D8C50}" srcOrd="0" destOrd="0" presId="urn:microsoft.com/office/officeart/2018/2/layout/IconVerticalSolidList"/>
    <dgm:cxn modelId="{46CE7149-A99F-4C8E-AE86-C0531BC84143}" type="presOf" srcId="{B5488C23-241B-4E9E-8FB7-D69BA6E4BBB3}" destId="{DBDF1F3D-1C82-4506-8B67-6CF22A37F7D1}" srcOrd="0" destOrd="0" presId="urn:microsoft.com/office/officeart/2018/2/layout/IconVerticalSolidList"/>
    <dgm:cxn modelId="{C76E4351-5002-4457-8D5F-CA6C69BEBF4D}" type="presOf" srcId="{60E052FF-53BB-4107-A1F8-CF868B5F5148}" destId="{0116CD4B-A182-4CAE-A25C-835834C89C4B}" srcOrd="0" destOrd="1" presId="urn:microsoft.com/office/officeart/2018/2/layout/IconVerticalSolidList"/>
    <dgm:cxn modelId="{DE548266-44FB-4B2E-BBF6-CE3F5EC5AA3A}" type="presOf" srcId="{463E798C-756A-4CEB-A031-813879B6061B}" destId="{A615D7EE-436F-4FA5-9B92-D44C40B4309D}" srcOrd="0" destOrd="0" presId="urn:microsoft.com/office/officeart/2018/2/layout/IconVerticalSolidList"/>
    <dgm:cxn modelId="{A7BCC369-127B-483B-8256-C95F081B7DB5}" srcId="{21327C62-7726-4427-9122-6A4B881883D9}" destId="{5539F499-B1C2-495D-995D-EA16754BD56E}" srcOrd="2" destOrd="0" parTransId="{9691B884-5B8C-4963-A28D-CAD659EFD647}" sibTransId="{731B6609-FF97-4D13-8000-C7174A0D958A}"/>
    <dgm:cxn modelId="{F98D966A-13C9-4BF0-ADF8-DCB35E9D8785}" srcId="{21327C62-7726-4427-9122-6A4B881883D9}" destId="{463E798C-756A-4CEB-A031-813879B6061B}" srcOrd="3" destOrd="0" parTransId="{FFAA466F-EFC7-4F41-800C-BCAE5DA1B7D8}" sibTransId="{83EEE5AF-EA81-48C6-860F-972565E2F739}"/>
    <dgm:cxn modelId="{4B02F17F-2D3A-496E-B443-7E24D63501C6}" type="presOf" srcId="{67037873-124C-44B1-9733-1723879FD7EE}" destId="{EC9FBA02-B93F-4B0E-9A84-9FD4342416A8}" srcOrd="0" destOrd="0" presId="urn:microsoft.com/office/officeart/2018/2/layout/IconVerticalSolidList"/>
    <dgm:cxn modelId="{9E9A299B-8D85-4EC5-93C9-9EE9DC72720D}" srcId="{B5488C23-241B-4E9E-8FB7-D69BA6E4BBB3}" destId="{C1C9022C-75A0-422E-BBD3-4B47BFF1E5C6}" srcOrd="0" destOrd="0" parTransId="{2235E355-980B-486D-9C13-2DB2971C57CD}" sibTransId="{F60EE2FF-C150-48FE-A7E6-65ACDA1A01ED}"/>
    <dgm:cxn modelId="{837FC9A2-0C4D-4A85-B855-BB59D039B554}" srcId="{21327C62-7726-4427-9122-6A4B881883D9}" destId="{67037873-124C-44B1-9733-1723879FD7EE}" srcOrd="1" destOrd="0" parTransId="{C331B7D5-C379-4BDD-8C74-B92BABA35A55}" sibTransId="{5BFED6E6-9E76-4A3D-8AB3-E7BB159D0C5A}"/>
    <dgm:cxn modelId="{4578F8B0-6620-4EA8-B23C-F410BB948AED}" type="presOf" srcId="{C1C9022C-75A0-422E-BBD3-4B47BFF1E5C6}" destId="{0116CD4B-A182-4CAE-A25C-835834C89C4B}" srcOrd="0" destOrd="0" presId="urn:microsoft.com/office/officeart/2018/2/layout/IconVerticalSolidList"/>
    <dgm:cxn modelId="{3630B2B5-4189-4099-9CC3-AB96AE7B78FE}" srcId="{21327C62-7726-4427-9122-6A4B881883D9}" destId="{B5488C23-241B-4E9E-8FB7-D69BA6E4BBB3}" srcOrd="0" destOrd="0" parTransId="{DA0F5347-9045-4B24-ADC6-C9449F55845A}" sibTransId="{4235C9AF-C084-4349-A5F0-1959788AEEAF}"/>
    <dgm:cxn modelId="{32658DB6-5BB6-4EBF-9511-DFA02CB318CD}" srcId="{67037873-124C-44B1-9733-1723879FD7EE}" destId="{720AB951-A45C-4C47-8D70-6C43C087FAD0}" srcOrd="0" destOrd="0" parTransId="{3090BAAA-5DAE-4E12-8541-F47B9750B5AA}" sibTransId="{8D76D177-CE04-49AD-96A5-C2E69A96A575}"/>
    <dgm:cxn modelId="{BF37C9D2-FCA5-45BE-AAF1-589EA7000FC8}" type="presOf" srcId="{5539F499-B1C2-495D-995D-EA16754BD56E}" destId="{52C68BF5-01DD-45A2-A604-847A8D9BED07}" srcOrd="0" destOrd="0" presId="urn:microsoft.com/office/officeart/2018/2/layout/IconVerticalSolidList"/>
    <dgm:cxn modelId="{F65197D3-B4E9-4374-AB05-4EEFD99B861E}" srcId="{B5488C23-241B-4E9E-8FB7-D69BA6E4BBB3}" destId="{60E052FF-53BB-4107-A1F8-CF868B5F5148}" srcOrd="1" destOrd="0" parTransId="{98B63E4E-606A-454B-A770-6BC653D6C2C5}" sibTransId="{92E77D30-EA38-4DA8-A138-CF2FD59CF9C1}"/>
    <dgm:cxn modelId="{AE884EDB-CC13-487D-B23F-AAC280A80DD7}" type="presOf" srcId="{720AB951-A45C-4C47-8D70-6C43C087FAD0}" destId="{DDA80622-BF61-4632-A926-99830971081E}" srcOrd="0" destOrd="0" presId="urn:microsoft.com/office/officeart/2018/2/layout/IconVerticalSolidList"/>
    <dgm:cxn modelId="{F03FA5B7-6572-402D-BEE9-DF11CDB554A2}" type="presParOf" srcId="{F71DEB97-8A80-4D92-A34C-17AA687D8C50}" destId="{91200EA3-B50A-418A-BB5D-560A065C789C}" srcOrd="0" destOrd="0" presId="urn:microsoft.com/office/officeart/2018/2/layout/IconVerticalSolidList"/>
    <dgm:cxn modelId="{C070A358-4671-4E85-8294-0D6F6AF98F20}" type="presParOf" srcId="{91200EA3-B50A-418A-BB5D-560A065C789C}" destId="{A97A3B88-988A-4F92-B8AB-0E82C64A093D}" srcOrd="0" destOrd="0" presId="urn:microsoft.com/office/officeart/2018/2/layout/IconVerticalSolidList"/>
    <dgm:cxn modelId="{58F2DD61-D207-4899-A53E-1D140638216A}" type="presParOf" srcId="{91200EA3-B50A-418A-BB5D-560A065C789C}" destId="{62D5B6CF-64EE-424D-9306-70EBFBE65B12}" srcOrd="1" destOrd="0" presId="urn:microsoft.com/office/officeart/2018/2/layout/IconVerticalSolidList"/>
    <dgm:cxn modelId="{161D4170-D40C-40C6-BEDD-345BC1B12177}" type="presParOf" srcId="{91200EA3-B50A-418A-BB5D-560A065C789C}" destId="{47FB7BD5-9304-4940-9D3A-099048BFB51F}" srcOrd="2" destOrd="0" presId="urn:microsoft.com/office/officeart/2018/2/layout/IconVerticalSolidList"/>
    <dgm:cxn modelId="{EBA21BCD-F765-45A2-9F85-CC2F8E6BFCDC}" type="presParOf" srcId="{91200EA3-B50A-418A-BB5D-560A065C789C}" destId="{DBDF1F3D-1C82-4506-8B67-6CF22A37F7D1}" srcOrd="3" destOrd="0" presId="urn:microsoft.com/office/officeart/2018/2/layout/IconVerticalSolidList"/>
    <dgm:cxn modelId="{1ECD1CFF-71B6-4EE0-A56B-69EA74DBDDE6}" type="presParOf" srcId="{91200EA3-B50A-418A-BB5D-560A065C789C}" destId="{0116CD4B-A182-4CAE-A25C-835834C89C4B}" srcOrd="4" destOrd="0" presId="urn:microsoft.com/office/officeart/2018/2/layout/IconVerticalSolidList"/>
    <dgm:cxn modelId="{AAE351AC-1B29-4E4F-9947-8F05CB6BF347}" type="presParOf" srcId="{F71DEB97-8A80-4D92-A34C-17AA687D8C50}" destId="{69416997-8081-40D1-B52C-D8112888B350}" srcOrd="1" destOrd="0" presId="urn:microsoft.com/office/officeart/2018/2/layout/IconVerticalSolidList"/>
    <dgm:cxn modelId="{9AEB9535-4ACB-47B7-AE88-B1C95B41E0A0}" type="presParOf" srcId="{F71DEB97-8A80-4D92-A34C-17AA687D8C50}" destId="{62CCF3DB-4447-4FEC-8F30-48AB83564140}" srcOrd="2" destOrd="0" presId="urn:microsoft.com/office/officeart/2018/2/layout/IconVerticalSolidList"/>
    <dgm:cxn modelId="{3E56F4DC-0BB4-4A7F-AAE5-8CED392C4EC0}" type="presParOf" srcId="{62CCF3DB-4447-4FEC-8F30-48AB83564140}" destId="{63EBFBEF-0B81-4405-8344-E72DE620BD4B}" srcOrd="0" destOrd="0" presId="urn:microsoft.com/office/officeart/2018/2/layout/IconVerticalSolidList"/>
    <dgm:cxn modelId="{DFE35473-7DEA-4125-B175-3C042F48FD8C}" type="presParOf" srcId="{62CCF3DB-4447-4FEC-8F30-48AB83564140}" destId="{321A8327-0515-4FB0-9761-5B1729AF2810}" srcOrd="1" destOrd="0" presId="urn:microsoft.com/office/officeart/2018/2/layout/IconVerticalSolidList"/>
    <dgm:cxn modelId="{0A3532FE-0EFE-48CA-9FC7-746A518EFB5E}" type="presParOf" srcId="{62CCF3DB-4447-4FEC-8F30-48AB83564140}" destId="{339640A7-D5BC-48C1-BCB8-7B23E6E06200}" srcOrd="2" destOrd="0" presId="urn:microsoft.com/office/officeart/2018/2/layout/IconVerticalSolidList"/>
    <dgm:cxn modelId="{D2F0ED40-AE86-4977-8113-02FE94C296E5}" type="presParOf" srcId="{62CCF3DB-4447-4FEC-8F30-48AB83564140}" destId="{EC9FBA02-B93F-4B0E-9A84-9FD4342416A8}" srcOrd="3" destOrd="0" presId="urn:microsoft.com/office/officeart/2018/2/layout/IconVerticalSolidList"/>
    <dgm:cxn modelId="{B12FEAAF-0C84-4910-AB33-10D03EBF3D77}" type="presParOf" srcId="{62CCF3DB-4447-4FEC-8F30-48AB83564140}" destId="{DDA80622-BF61-4632-A926-99830971081E}" srcOrd="4" destOrd="0" presId="urn:microsoft.com/office/officeart/2018/2/layout/IconVerticalSolidList"/>
    <dgm:cxn modelId="{6482DCB8-758D-411A-AE69-6C88A719BE3C}" type="presParOf" srcId="{F71DEB97-8A80-4D92-A34C-17AA687D8C50}" destId="{150CAE77-0E20-462C-B50E-B24C268FEA7B}" srcOrd="3" destOrd="0" presId="urn:microsoft.com/office/officeart/2018/2/layout/IconVerticalSolidList"/>
    <dgm:cxn modelId="{6D8E7520-1CC3-421B-B412-D9D3152980E5}" type="presParOf" srcId="{F71DEB97-8A80-4D92-A34C-17AA687D8C50}" destId="{61AE5ED5-8AC8-4562-B94B-0A352C4541C2}" srcOrd="4" destOrd="0" presId="urn:microsoft.com/office/officeart/2018/2/layout/IconVerticalSolidList"/>
    <dgm:cxn modelId="{314AFEA4-47F8-4286-950D-D29EDDC69188}" type="presParOf" srcId="{61AE5ED5-8AC8-4562-B94B-0A352C4541C2}" destId="{20CEE931-0B31-4B07-9ED1-44808D53F336}" srcOrd="0" destOrd="0" presId="urn:microsoft.com/office/officeart/2018/2/layout/IconVerticalSolidList"/>
    <dgm:cxn modelId="{774A324A-3FEF-43C5-990A-081C0D9F71C9}" type="presParOf" srcId="{61AE5ED5-8AC8-4562-B94B-0A352C4541C2}" destId="{FCCD19AC-E2A4-4203-B8FD-F4B14A21A8C9}" srcOrd="1" destOrd="0" presId="urn:microsoft.com/office/officeart/2018/2/layout/IconVerticalSolidList"/>
    <dgm:cxn modelId="{A15AF86E-374F-4FFB-9347-1B2B2E3F133A}" type="presParOf" srcId="{61AE5ED5-8AC8-4562-B94B-0A352C4541C2}" destId="{D560BA68-D4CE-44BB-BCAC-DB5EF990648F}" srcOrd="2" destOrd="0" presId="urn:microsoft.com/office/officeart/2018/2/layout/IconVerticalSolidList"/>
    <dgm:cxn modelId="{EE51A376-D074-4500-B40F-C6255D889130}" type="presParOf" srcId="{61AE5ED5-8AC8-4562-B94B-0A352C4541C2}" destId="{52C68BF5-01DD-45A2-A604-847A8D9BED07}" srcOrd="3" destOrd="0" presId="urn:microsoft.com/office/officeart/2018/2/layout/IconVerticalSolidList"/>
    <dgm:cxn modelId="{2202D311-767C-4666-A51E-CD5F46108D65}" type="presParOf" srcId="{F71DEB97-8A80-4D92-A34C-17AA687D8C50}" destId="{DBF27FD2-C75D-4D51-97E0-152B91AC6DF7}" srcOrd="5" destOrd="0" presId="urn:microsoft.com/office/officeart/2018/2/layout/IconVerticalSolidList"/>
    <dgm:cxn modelId="{7F721E7B-B41A-41F8-B12C-DE91E6D17A7B}" type="presParOf" srcId="{F71DEB97-8A80-4D92-A34C-17AA687D8C50}" destId="{B9617FC6-AEDC-45EF-B890-084FF3EE183C}" srcOrd="6" destOrd="0" presId="urn:microsoft.com/office/officeart/2018/2/layout/IconVerticalSolidList"/>
    <dgm:cxn modelId="{98C37F90-21D1-4B24-A4F5-273F1E524115}" type="presParOf" srcId="{B9617FC6-AEDC-45EF-B890-084FF3EE183C}" destId="{F0D4CDCB-1BF4-40D9-A9CB-5F879A74D72D}" srcOrd="0" destOrd="0" presId="urn:microsoft.com/office/officeart/2018/2/layout/IconVerticalSolidList"/>
    <dgm:cxn modelId="{F319C780-067C-4A5B-B037-D2592FA5174A}" type="presParOf" srcId="{B9617FC6-AEDC-45EF-B890-084FF3EE183C}" destId="{2B4C6C33-F704-4CFE-931A-1C03E5E4AC4D}" srcOrd="1" destOrd="0" presId="urn:microsoft.com/office/officeart/2018/2/layout/IconVerticalSolidList"/>
    <dgm:cxn modelId="{72FE946A-C6AA-46A7-B8B2-BF8DCF9CD8A4}" type="presParOf" srcId="{B9617FC6-AEDC-45EF-B890-084FF3EE183C}" destId="{FF594893-DED2-4288-BC3D-51EC61486895}" srcOrd="2" destOrd="0" presId="urn:microsoft.com/office/officeart/2018/2/layout/IconVerticalSolidList"/>
    <dgm:cxn modelId="{3DD833A2-353B-40E1-B1BB-9A1B16D812B8}" type="presParOf" srcId="{B9617FC6-AEDC-45EF-B890-084FF3EE183C}" destId="{A615D7EE-436F-4FA5-9B92-D44C40B4309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72E91F-5582-4F50-B6F9-469D369FBF7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85EA229-23FA-4B4E-B3FF-1E64FAE024C1}">
      <dgm:prSet/>
      <dgm:spPr/>
      <dgm:t>
        <a:bodyPr/>
        <a:lstStyle/>
        <a:p>
          <a:r>
            <a:rPr lang="en-US"/>
            <a:t>Architecture focuses on non-functional requirements and on the decomposition of a system </a:t>
          </a:r>
        </a:p>
      </dgm:t>
    </dgm:pt>
    <dgm:pt modelId="{37BFFD17-E04B-42F6-993C-8F720EDBC702}" type="parTrans" cxnId="{11A1866B-6B7B-4822-B277-DEFB15EB18C4}">
      <dgm:prSet/>
      <dgm:spPr/>
      <dgm:t>
        <a:bodyPr/>
        <a:lstStyle/>
        <a:p>
          <a:endParaRPr lang="en-US"/>
        </a:p>
      </dgm:t>
    </dgm:pt>
    <dgm:pt modelId="{BDE29120-07FB-4A70-B546-0237AF3E25B3}" type="sibTrans" cxnId="{11A1866B-6B7B-4822-B277-DEFB15EB18C4}">
      <dgm:prSet/>
      <dgm:spPr/>
      <dgm:t>
        <a:bodyPr/>
        <a:lstStyle/>
        <a:p>
          <a:endParaRPr lang="en-US"/>
        </a:p>
      </dgm:t>
    </dgm:pt>
    <dgm:pt modelId="{C6FEE20E-AB68-4301-BD38-55F81E1C3F24}">
      <dgm:prSet/>
      <dgm:spPr/>
      <dgm:t>
        <a:bodyPr/>
        <a:lstStyle/>
        <a:p>
          <a:r>
            <a:rPr lang="en-US"/>
            <a:t>Design focuses on implementing functional requirements </a:t>
          </a:r>
        </a:p>
      </dgm:t>
    </dgm:pt>
    <dgm:pt modelId="{206B05AA-131C-4F10-80C4-80011E1B2861}" type="parTrans" cxnId="{33C4EFA4-0016-45E1-B5DA-EB4D51F3F81D}">
      <dgm:prSet/>
      <dgm:spPr/>
      <dgm:t>
        <a:bodyPr/>
        <a:lstStyle/>
        <a:p>
          <a:endParaRPr lang="en-US"/>
        </a:p>
      </dgm:t>
    </dgm:pt>
    <dgm:pt modelId="{080E0802-4BAA-47ED-B5AB-9FB970655F83}" type="sibTrans" cxnId="{33C4EFA4-0016-45E1-B5DA-EB4D51F3F81D}">
      <dgm:prSet/>
      <dgm:spPr/>
      <dgm:t>
        <a:bodyPr/>
        <a:lstStyle/>
        <a:p>
          <a:endParaRPr lang="en-US"/>
        </a:p>
      </dgm:t>
    </dgm:pt>
    <dgm:pt modelId="{5AD04338-5975-406F-ABC2-9709B3157D06}">
      <dgm:prSet/>
      <dgm:spPr/>
      <dgm:t>
        <a:bodyPr/>
        <a:lstStyle/>
        <a:p>
          <a:r>
            <a:rPr lang="en-US"/>
            <a:t>Note: the border is not always clear </a:t>
          </a:r>
        </a:p>
      </dgm:t>
    </dgm:pt>
    <dgm:pt modelId="{7A42FEDD-72C3-4172-B5C7-DC77734CB2A7}" type="parTrans" cxnId="{F802C30C-ADE2-4B5C-ADCA-F6BBBB8FFDC6}">
      <dgm:prSet/>
      <dgm:spPr/>
      <dgm:t>
        <a:bodyPr/>
        <a:lstStyle/>
        <a:p>
          <a:endParaRPr lang="en-US"/>
        </a:p>
      </dgm:t>
    </dgm:pt>
    <dgm:pt modelId="{CA62839F-9D7E-4AFA-9F3F-06BECEAAFCE7}" type="sibTrans" cxnId="{F802C30C-ADE2-4B5C-ADCA-F6BBBB8FFDC6}">
      <dgm:prSet/>
      <dgm:spPr/>
      <dgm:t>
        <a:bodyPr/>
        <a:lstStyle/>
        <a:p>
          <a:endParaRPr lang="en-US"/>
        </a:p>
      </dgm:t>
    </dgm:pt>
    <dgm:pt modelId="{E92E7F48-A1D0-964E-A8D0-A1014B7D6BD5}" type="pres">
      <dgm:prSet presAssocID="{5A72E91F-5582-4F50-B6F9-469D369FBF74}" presName="linear" presStyleCnt="0">
        <dgm:presLayoutVars>
          <dgm:animLvl val="lvl"/>
          <dgm:resizeHandles val="exact"/>
        </dgm:presLayoutVars>
      </dgm:prSet>
      <dgm:spPr/>
    </dgm:pt>
    <dgm:pt modelId="{C6184951-F9F8-0044-AA88-2821A2383345}" type="pres">
      <dgm:prSet presAssocID="{485EA229-23FA-4B4E-B3FF-1E64FAE024C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9444993-3DEA-5D4C-B945-86EA6796AFB8}" type="pres">
      <dgm:prSet presAssocID="{BDE29120-07FB-4A70-B546-0237AF3E25B3}" presName="spacer" presStyleCnt="0"/>
      <dgm:spPr/>
    </dgm:pt>
    <dgm:pt modelId="{302A5182-1D47-CF44-A60F-A15E8AE190DD}" type="pres">
      <dgm:prSet presAssocID="{C6FEE20E-AB68-4301-BD38-55F81E1C3F2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17526A1-2E3A-7047-9710-78A9083A21E3}" type="pres">
      <dgm:prSet presAssocID="{080E0802-4BAA-47ED-B5AB-9FB970655F83}" presName="spacer" presStyleCnt="0"/>
      <dgm:spPr/>
    </dgm:pt>
    <dgm:pt modelId="{4716CABE-6354-E74C-BDC0-5B3F400FD3F6}" type="pres">
      <dgm:prSet presAssocID="{5AD04338-5975-406F-ABC2-9709B3157D0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802C30C-ADE2-4B5C-ADCA-F6BBBB8FFDC6}" srcId="{5A72E91F-5582-4F50-B6F9-469D369FBF74}" destId="{5AD04338-5975-406F-ABC2-9709B3157D06}" srcOrd="2" destOrd="0" parTransId="{7A42FEDD-72C3-4172-B5C7-DC77734CB2A7}" sibTransId="{CA62839F-9D7E-4AFA-9F3F-06BECEAAFCE7}"/>
    <dgm:cxn modelId="{7387150E-625B-6B4C-AFE9-3FF7A3C75B74}" type="presOf" srcId="{C6FEE20E-AB68-4301-BD38-55F81E1C3F24}" destId="{302A5182-1D47-CF44-A60F-A15E8AE190DD}" srcOrd="0" destOrd="0" presId="urn:microsoft.com/office/officeart/2005/8/layout/vList2"/>
    <dgm:cxn modelId="{7158C118-15D5-1A48-82D2-0E3CAC5E9EE2}" type="presOf" srcId="{5AD04338-5975-406F-ABC2-9709B3157D06}" destId="{4716CABE-6354-E74C-BDC0-5B3F400FD3F6}" srcOrd="0" destOrd="0" presId="urn:microsoft.com/office/officeart/2005/8/layout/vList2"/>
    <dgm:cxn modelId="{301CC743-860B-C548-ABD2-9CE86E4EFB07}" type="presOf" srcId="{5A72E91F-5582-4F50-B6F9-469D369FBF74}" destId="{E92E7F48-A1D0-964E-A8D0-A1014B7D6BD5}" srcOrd="0" destOrd="0" presId="urn:microsoft.com/office/officeart/2005/8/layout/vList2"/>
    <dgm:cxn modelId="{11A1866B-6B7B-4822-B277-DEFB15EB18C4}" srcId="{5A72E91F-5582-4F50-B6F9-469D369FBF74}" destId="{485EA229-23FA-4B4E-B3FF-1E64FAE024C1}" srcOrd="0" destOrd="0" parTransId="{37BFFD17-E04B-42F6-993C-8F720EDBC702}" sibTransId="{BDE29120-07FB-4A70-B546-0237AF3E25B3}"/>
    <dgm:cxn modelId="{33C4EFA4-0016-45E1-B5DA-EB4D51F3F81D}" srcId="{5A72E91F-5582-4F50-B6F9-469D369FBF74}" destId="{C6FEE20E-AB68-4301-BD38-55F81E1C3F24}" srcOrd="1" destOrd="0" parTransId="{206B05AA-131C-4F10-80C4-80011E1B2861}" sibTransId="{080E0802-4BAA-47ED-B5AB-9FB970655F83}"/>
    <dgm:cxn modelId="{FA49D9F5-8946-8A41-8CA7-2ECEA51F22DE}" type="presOf" srcId="{485EA229-23FA-4B4E-B3FF-1E64FAE024C1}" destId="{C6184951-F9F8-0044-AA88-2821A2383345}" srcOrd="0" destOrd="0" presId="urn:microsoft.com/office/officeart/2005/8/layout/vList2"/>
    <dgm:cxn modelId="{AED6BD35-2AA9-774E-87C8-7741E90B5DBB}" type="presParOf" srcId="{E92E7F48-A1D0-964E-A8D0-A1014B7D6BD5}" destId="{C6184951-F9F8-0044-AA88-2821A2383345}" srcOrd="0" destOrd="0" presId="urn:microsoft.com/office/officeart/2005/8/layout/vList2"/>
    <dgm:cxn modelId="{3C667356-E284-1545-8526-05CF50551910}" type="presParOf" srcId="{E92E7F48-A1D0-964E-A8D0-A1014B7D6BD5}" destId="{D9444993-3DEA-5D4C-B945-86EA6796AFB8}" srcOrd="1" destOrd="0" presId="urn:microsoft.com/office/officeart/2005/8/layout/vList2"/>
    <dgm:cxn modelId="{49DDF7D7-5C89-5340-9044-12BAB7B71E6C}" type="presParOf" srcId="{E92E7F48-A1D0-964E-A8D0-A1014B7D6BD5}" destId="{302A5182-1D47-CF44-A60F-A15E8AE190DD}" srcOrd="2" destOrd="0" presId="urn:microsoft.com/office/officeart/2005/8/layout/vList2"/>
    <dgm:cxn modelId="{F94CA721-8C2F-1F47-B15C-E68AC0B9DBF7}" type="presParOf" srcId="{E92E7F48-A1D0-964E-A8D0-A1014B7D6BD5}" destId="{217526A1-2E3A-7047-9710-78A9083A21E3}" srcOrd="3" destOrd="0" presId="urn:microsoft.com/office/officeart/2005/8/layout/vList2"/>
    <dgm:cxn modelId="{894D52A3-A274-EE45-97B5-7FD833C29CDD}" type="presParOf" srcId="{E92E7F48-A1D0-964E-A8D0-A1014B7D6BD5}" destId="{4716CABE-6354-E74C-BDC0-5B3F400FD3F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B1FFC9-0D40-4F61-A13D-A9197E204E8E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928EFBB-E4C2-436F-8E2A-ACDC9C110FC6}">
      <dgm:prSet/>
      <dgm:spPr/>
      <dgm:t>
        <a:bodyPr/>
        <a:lstStyle/>
        <a:p>
          <a:r>
            <a:rPr lang="en-ZA"/>
            <a:t>Architectural decisions always involve compromise </a:t>
          </a:r>
          <a:endParaRPr lang="en-US"/>
        </a:p>
      </dgm:t>
    </dgm:pt>
    <dgm:pt modelId="{ADAF5944-FD3C-4797-AC64-5458C1A4A9BB}" type="parTrans" cxnId="{CCB4A2C5-E455-452E-8FE3-664E3F0519E3}">
      <dgm:prSet/>
      <dgm:spPr/>
      <dgm:t>
        <a:bodyPr/>
        <a:lstStyle/>
        <a:p>
          <a:endParaRPr lang="en-US"/>
        </a:p>
      </dgm:t>
    </dgm:pt>
    <dgm:pt modelId="{00607A20-BEDA-4EF5-87A4-5DBF83954A57}" type="sibTrans" cxnId="{CCB4A2C5-E455-452E-8FE3-664E3F0519E3}">
      <dgm:prSet/>
      <dgm:spPr/>
      <dgm:t>
        <a:bodyPr/>
        <a:lstStyle/>
        <a:p>
          <a:endParaRPr lang="en-US"/>
        </a:p>
      </dgm:t>
    </dgm:pt>
    <dgm:pt modelId="{AADE12FA-87C4-4361-B085-F34861A57FD3}">
      <dgm:prSet/>
      <dgm:spPr/>
      <dgm:t>
        <a:bodyPr/>
        <a:lstStyle/>
        <a:p>
          <a:r>
            <a:rPr lang="en-US"/>
            <a:t>Additional considerations: </a:t>
          </a:r>
        </a:p>
      </dgm:t>
    </dgm:pt>
    <dgm:pt modelId="{B2E349F8-5EE0-4642-9BC9-DA933B2335D3}" type="parTrans" cxnId="{A0BE2D97-8D9E-4AF1-AC23-D1C55E140352}">
      <dgm:prSet/>
      <dgm:spPr/>
      <dgm:t>
        <a:bodyPr/>
        <a:lstStyle/>
        <a:p>
          <a:endParaRPr lang="en-US"/>
        </a:p>
      </dgm:t>
    </dgm:pt>
    <dgm:pt modelId="{2D712967-42DE-45B2-87D7-D754F3F86627}" type="sibTrans" cxnId="{A0BE2D97-8D9E-4AF1-AC23-D1C55E140352}">
      <dgm:prSet/>
      <dgm:spPr/>
      <dgm:t>
        <a:bodyPr/>
        <a:lstStyle/>
        <a:p>
          <a:endParaRPr lang="en-US"/>
        </a:p>
      </dgm:t>
    </dgm:pt>
    <dgm:pt modelId="{3D13FB1B-9C1D-43E8-8101-8F55F4075DDB}">
      <dgm:prSet/>
      <dgm:spPr/>
      <dgm:t>
        <a:bodyPr/>
        <a:lstStyle/>
        <a:p>
          <a:r>
            <a:rPr lang="en-US"/>
            <a:t>Business priorities </a:t>
          </a:r>
        </a:p>
      </dgm:t>
    </dgm:pt>
    <dgm:pt modelId="{F479FB28-966B-4406-AA86-92852D0B44D0}" type="parTrans" cxnId="{39829980-829D-4D08-8A0C-564902883B9A}">
      <dgm:prSet/>
      <dgm:spPr/>
      <dgm:t>
        <a:bodyPr/>
        <a:lstStyle/>
        <a:p>
          <a:endParaRPr lang="en-US"/>
        </a:p>
      </dgm:t>
    </dgm:pt>
    <dgm:pt modelId="{49F6A0BF-A1B7-4282-8C8B-D99ED0D5CD96}" type="sibTrans" cxnId="{39829980-829D-4D08-8A0C-564902883B9A}">
      <dgm:prSet/>
      <dgm:spPr/>
      <dgm:t>
        <a:bodyPr/>
        <a:lstStyle/>
        <a:p>
          <a:endParaRPr lang="en-US"/>
        </a:p>
      </dgm:t>
    </dgm:pt>
    <dgm:pt modelId="{183AA181-2C20-41DC-B58C-FE8E91469627}">
      <dgm:prSet/>
      <dgm:spPr/>
      <dgm:t>
        <a:bodyPr/>
        <a:lstStyle/>
        <a:p>
          <a:r>
            <a:rPr lang="en-US"/>
            <a:t>Available resources </a:t>
          </a:r>
        </a:p>
      </dgm:t>
    </dgm:pt>
    <dgm:pt modelId="{160007F3-C37D-4D03-B318-389B9F5BB6AB}" type="parTrans" cxnId="{B963BAAC-4107-4116-B7DD-2F8B1E8C9C12}">
      <dgm:prSet/>
      <dgm:spPr/>
      <dgm:t>
        <a:bodyPr/>
        <a:lstStyle/>
        <a:p>
          <a:endParaRPr lang="en-US"/>
        </a:p>
      </dgm:t>
    </dgm:pt>
    <dgm:pt modelId="{9D5A5535-E546-4D74-A548-5C2052D569B1}" type="sibTrans" cxnId="{B963BAAC-4107-4116-B7DD-2F8B1E8C9C12}">
      <dgm:prSet/>
      <dgm:spPr/>
      <dgm:t>
        <a:bodyPr/>
        <a:lstStyle/>
        <a:p>
          <a:endParaRPr lang="en-US"/>
        </a:p>
      </dgm:t>
    </dgm:pt>
    <dgm:pt modelId="{A5C35DB0-5026-4218-9FEA-22F27DB63AED}">
      <dgm:prSet/>
      <dgm:spPr/>
      <dgm:t>
        <a:bodyPr/>
        <a:lstStyle/>
        <a:p>
          <a:r>
            <a:rPr lang="en-US"/>
            <a:t>Target customers </a:t>
          </a:r>
        </a:p>
      </dgm:t>
    </dgm:pt>
    <dgm:pt modelId="{F546F72C-BD3E-4CF3-B2D9-18EBBD30B98B}" type="parTrans" cxnId="{7F677A8E-084A-489F-A918-E0E60E54E251}">
      <dgm:prSet/>
      <dgm:spPr/>
      <dgm:t>
        <a:bodyPr/>
        <a:lstStyle/>
        <a:p>
          <a:endParaRPr lang="en-US"/>
        </a:p>
      </dgm:t>
    </dgm:pt>
    <dgm:pt modelId="{86B5371E-398B-451B-871E-DFC1303A2F4B}" type="sibTrans" cxnId="{7F677A8E-084A-489F-A918-E0E60E54E251}">
      <dgm:prSet/>
      <dgm:spPr/>
      <dgm:t>
        <a:bodyPr/>
        <a:lstStyle/>
        <a:p>
          <a:endParaRPr lang="en-US"/>
        </a:p>
      </dgm:t>
    </dgm:pt>
    <dgm:pt modelId="{AB61D8DB-EAF2-4864-BF82-0615D898EA93}">
      <dgm:prSet/>
      <dgm:spPr/>
      <dgm:t>
        <a:bodyPr/>
        <a:lstStyle/>
        <a:p>
          <a:r>
            <a:rPr lang="en-US"/>
            <a:t>Competitors’ moves </a:t>
          </a:r>
        </a:p>
      </dgm:t>
    </dgm:pt>
    <dgm:pt modelId="{B3FACD09-0112-45BC-B8C2-C1FF251109A2}" type="parTrans" cxnId="{20270925-FB2E-4FE7-A863-F2BB1355BF5E}">
      <dgm:prSet/>
      <dgm:spPr/>
      <dgm:t>
        <a:bodyPr/>
        <a:lstStyle/>
        <a:p>
          <a:endParaRPr lang="en-US"/>
        </a:p>
      </dgm:t>
    </dgm:pt>
    <dgm:pt modelId="{5ABD5AA0-51ED-4449-BE31-D0D1C8FE5C94}" type="sibTrans" cxnId="{20270925-FB2E-4FE7-A863-F2BB1355BF5E}">
      <dgm:prSet/>
      <dgm:spPr/>
      <dgm:t>
        <a:bodyPr/>
        <a:lstStyle/>
        <a:p>
          <a:endParaRPr lang="en-US"/>
        </a:p>
      </dgm:t>
    </dgm:pt>
    <dgm:pt modelId="{E8B5C1EE-5906-4F6C-A824-36F38C10C4B5}">
      <dgm:prSet/>
      <dgm:spPr/>
      <dgm:t>
        <a:bodyPr/>
        <a:lstStyle/>
        <a:p>
          <a:r>
            <a:rPr lang="en-US"/>
            <a:t>Technology trends </a:t>
          </a:r>
        </a:p>
      </dgm:t>
    </dgm:pt>
    <dgm:pt modelId="{417FA9FD-3072-44AF-AC27-5640416C4CD8}" type="parTrans" cxnId="{3BF9017D-2313-45D7-900B-5DDAC5BE4D18}">
      <dgm:prSet/>
      <dgm:spPr/>
      <dgm:t>
        <a:bodyPr/>
        <a:lstStyle/>
        <a:p>
          <a:endParaRPr lang="en-US"/>
        </a:p>
      </dgm:t>
    </dgm:pt>
    <dgm:pt modelId="{BFC9BBC3-6ED3-4E12-B3C5-7831294B5011}" type="sibTrans" cxnId="{3BF9017D-2313-45D7-900B-5DDAC5BE4D18}">
      <dgm:prSet/>
      <dgm:spPr/>
      <dgm:t>
        <a:bodyPr/>
        <a:lstStyle/>
        <a:p>
          <a:endParaRPr lang="en-US"/>
        </a:p>
      </dgm:t>
    </dgm:pt>
    <dgm:pt modelId="{AC8D4D14-9A28-47F4-AE5D-C2A4C0223872}">
      <dgm:prSet/>
      <dgm:spPr/>
      <dgm:t>
        <a:bodyPr/>
        <a:lstStyle/>
        <a:p>
          <a:r>
            <a:rPr lang="en-US"/>
            <a:t>Backward compatibility </a:t>
          </a:r>
        </a:p>
      </dgm:t>
    </dgm:pt>
    <dgm:pt modelId="{C51C5506-9E97-4F54-87CC-888CDE3F1C40}" type="parTrans" cxnId="{AE7D9F27-E221-4F8D-BAA5-A52AC9A42DFB}">
      <dgm:prSet/>
      <dgm:spPr/>
      <dgm:t>
        <a:bodyPr/>
        <a:lstStyle/>
        <a:p>
          <a:endParaRPr lang="en-US"/>
        </a:p>
      </dgm:t>
    </dgm:pt>
    <dgm:pt modelId="{A4A0EC82-DB61-49D0-9448-94262E16F82C}" type="sibTrans" cxnId="{AE7D9F27-E221-4F8D-BAA5-A52AC9A42DFB}">
      <dgm:prSet/>
      <dgm:spPr/>
      <dgm:t>
        <a:bodyPr/>
        <a:lstStyle/>
        <a:p>
          <a:endParaRPr lang="en-US"/>
        </a:p>
      </dgm:t>
    </dgm:pt>
    <dgm:pt modelId="{AEC3097A-8C9F-44F8-8205-5D0869B495C5}">
      <dgm:prSet/>
      <dgm:spPr/>
      <dgm:t>
        <a:bodyPr/>
        <a:lstStyle/>
        <a:p>
          <a:r>
            <a:rPr lang="en-US"/>
            <a:t>Security &amp; Sovereignty needs</a:t>
          </a:r>
        </a:p>
      </dgm:t>
    </dgm:pt>
    <dgm:pt modelId="{3AF224A4-9F9D-4CF0-AD1B-10DE085D5418}" type="parTrans" cxnId="{6417C248-4BBB-4EC1-A66E-EDB52F6ADFFF}">
      <dgm:prSet/>
      <dgm:spPr/>
      <dgm:t>
        <a:bodyPr/>
        <a:lstStyle/>
        <a:p>
          <a:endParaRPr lang="en-US"/>
        </a:p>
      </dgm:t>
    </dgm:pt>
    <dgm:pt modelId="{7AC34A36-787C-4B00-B13A-B96AF61A6D7F}" type="sibTrans" cxnId="{6417C248-4BBB-4EC1-A66E-EDB52F6ADFFF}">
      <dgm:prSet/>
      <dgm:spPr/>
      <dgm:t>
        <a:bodyPr/>
        <a:lstStyle/>
        <a:p>
          <a:endParaRPr lang="en-US"/>
        </a:p>
      </dgm:t>
    </dgm:pt>
    <dgm:pt modelId="{2C499E4C-308A-4FDF-BDBB-4580825CF46B}">
      <dgm:prSet/>
      <dgm:spPr/>
      <dgm:t>
        <a:bodyPr/>
        <a:lstStyle/>
        <a:p>
          <a:r>
            <a:rPr lang="en-US"/>
            <a:t>Reliability and Scalability needs</a:t>
          </a:r>
        </a:p>
      </dgm:t>
    </dgm:pt>
    <dgm:pt modelId="{7C906DA6-29DA-44D1-AF2B-A26AEBE093E9}" type="parTrans" cxnId="{3F2A45DA-C1B1-4605-A750-B08A3E2FF6F7}">
      <dgm:prSet/>
      <dgm:spPr/>
      <dgm:t>
        <a:bodyPr/>
        <a:lstStyle/>
        <a:p>
          <a:endParaRPr lang="en-US"/>
        </a:p>
      </dgm:t>
    </dgm:pt>
    <dgm:pt modelId="{7EFD515E-D177-450D-950A-1CAE1F186288}" type="sibTrans" cxnId="{3F2A45DA-C1B1-4605-A750-B08A3E2FF6F7}">
      <dgm:prSet/>
      <dgm:spPr/>
      <dgm:t>
        <a:bodyPr/>
        <a:lstStyle/>
        <a:p>
          <a:endParaRPr lang="en-US"/>
        </a:p>
      </dgm:t>
    </dgm:pt>
    <dgm:pt modelId="{D6C04915-429D-4A43-9501-86BB8817CAE9}" type="pres">
      <dgm:prSet presAssocID="{6DB1FFC9-0D40-4F61-A13D-A9197E204E8E}" presName="linear" presStyleCnt="0">
        <dgm:presLayoutVars>
          <dgm:dir/>
          <dgm:animLvl val="lvl"/>
          <dgm:resizeHandles val="exact"/>
        </dgm:presLayoutVars>
      </dgm:prSet>
      <dgm:spPr/>
    </dgm:pt>
    <dgm:pt modelId="{09A35901-29F7-824A-8C98-ADCF54421E59}" type="pres">
      <dgm:prSet presAssocID="{8928EFBB-E4C2-436F-8E2A-ACDC9C110FC6}" presName="parentLin" presStyleCnt="0"/>
      <dgm:spPr/>
    </dgm:pt>
    <dgm:pt modelId="{906ABDDA-9940-544F-8D78-C063050416CD}" type="pres">
      <dgm:prSet presAssocID="{8928EFBB-E4C2-436F-8E2A-ACDC9C110FC6}" presName="parentLeftMargin" presStyleLbl="node1" presStyleIdx="0" presStyleCnt="2"/>
      <dgm:spPr/>
    </dgm:pt>
    <dgm:pt modelId="{1E60BD5C-2B40-3443-92D3-A052AEF4B240}" type="pres">
      <dgm:prSet presAssocID="{8928EFBB-E4C2-436F-8E2A-ACDC9C110FC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B3F4856-58D8-4143-9132-24A263F71445}" type="pres">
      <dgm:prSet presAssocID="{8928EFBB-E4C2-436F-8E2A-ACDC9C110FC6}" presName="negativeSpace" presStyleCnt="0"/>
      <dgm:spPr/>
    </dgm:pt>
    <dgm:pt modelId="{7CD98FD2-F00A-0B49-86CB-44DE322C9EF3}" type="pres">
      <dgm:prSet presAssocID="{8928EFBB-E4C2-436F-8E2A-ACDC9C110FC6}" presName="childText" presStyleLbl="conFgAcc1" presStyleIdx="0" presStyleCnt="2">
        <dgm:presLayoutVars>
          <dgm:bulletEnabled val="1"/>
        </dgm:presLayoutVars>
      </dgm:prSet>
      <dgm:spPr/>
    </dgm:pt>
    <dgm:pt modelId="{D3AEDC01-078B-D44E-BC7C-DDB33D030A9A}" type="pres">
      <dgm:prSet presAssocID="{00607A20-BEDA-4EF5-87A4-5DBF83954A57}" presName="spaceBetweenRectangles" presStyleCnt="0"/>
      <dgm:spPr/>
    </dgm:pt>
    <dgm:pt modelId="{9AFEEDB7-864A-0841-A07E-C15F706E1001}" type="pres">
      <dgm:prSet presAssocID="{AADE12FA-87C4-4361-B085-F34861A57FD3}" presName="parentLin" presStyleCnt="0"/>
      <dgm:spPr/>
    </dgm:pt>
    <dgm:pt modelId="{5FE081FA-3231-B942-A06F-9B7BB5A2CE23}" type="pres">
      <dgm:prSet presAssocID="{AADE12FA-87C4-4361-B085-F34861A57FD3}" presName="parentLeftMargin" presStyleLbl="node1" presStyleIdx="0" presStyleCnt="2"/>
      <dgm:spPr/>
    </dgm:pt>
    <dgm:pt modelId="{84ED3D72-2703-A24A-BF4F-2366E92D5ECE}" type="pres">
      <dgm:prSet presAssocID="{AADE12FA-87C4-4361-B085-F34861A57FD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5E826AC-60E6-1A43-BD27-8211FA416715}" type="pres">
      <dgm:prSet presAssocID="{AADE12FA-87C4-4361-B085-F34861A57FD3}" presName="negativeSpace" presStyleCnt="0"/>
      <dgm:spPr/>
    </dgm:pt>
    <dgm:pt modelId="{4D75CAC0-07C0-744B-9961-FA2121E6193C}" type="pres">
      <dgm:prSet presAssocID="{AADE12FA-87C4-4361-B085-F34861A57FD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2363C03-C07A-EA42-AE7D-FDA49040A38E}" type="presOf" srcId="{AC8D4D14-9A28-47F4-AE5D-C2A4C0223872}" destId="{4D75CAC0-07C0-744B-9961-FA2121E6193C}" srcOrd="0" destOrd="5" presId="urn:microsoft.com/office/officeart/2005/8/layout/list1"/>
    <dgm:cxn modelId="{06A1A117-F345-7743-A295-BA80860BB9FD}" type="presOf" srcId="{AADE12FA-87C4-4361-B085-F34861A57FD3}" destId="{84ED3D72-2703-A24A-BF4F-2366E92D5ECE}" srcOrd="1" destOrd="0" presId="urn:microsoft.com/office/officeart/2005/8/layout/list1"/>
    <dgm:cxn modelId="{BE7E0924-F915-2448-9928-5CCEE39DF358}" type="presOf" srcId="{AADE12FA-87C4-4361-B085-F34861A57FD3}" destId="{5FE081FA-3231-B942-A06F-9B7BB5A2CE23}" srcOrd="0" destOrd="0" presId="urn:microsoft.com/office/officeart/2005/8/layout/list1"/>
    <dgm:cxn modelId="{20270925-FB2E-4FE7-A863-F2BB1355BF5E}" srcId="{AADE12FA-87C4-4361-B085-F34861A57FD3}" destId="{AB61D8DB-EAF2-4864-BF82-0615D898EA93}" srcOrd="3" destOrd="0" parTransId="{B3FACD09-0112-45BC-B8C2-C1FF251109A2}" sibTransId="{5ABD5AA0-51ED-4449-BE31-D0D1C8FE5C94}"/>
    <dgm:cxn modelId="{AE7D9F27-E221-4F8D-BAA5-A52AC9A42DFB}" srcId="{AADE12FA-87C4-4361-B085-F34861A57FD3}" destId="{AC8D4D14-9A28-47F4-AE5D-C2A4C0223872}" srcOrd="5" destOrd="0" parTransId="{C51C5506-9E97-4F54-87CC-888CDE3F1C40}" sibTransId="{A4A0EC82-DB61-49D0-9448-94262E16F82C}"/>
    <dgm:cxn modelId="{96347638-D16D-FF4F-8250-451645A0CFCB}" type="presOf" srcId="{183AA181-2C20-41DC-B58C-FE8E91469627}" destId="{4D75CAC0-07C0-744B-9961-FA2121E6193C}" srcOrd="0" destOrd="1" presId="urn:microsoft.com/office/officeart/2005/8/layout/list1"/>
    <dgm:cxn modelId="{2D02593B-D2E4-C24D-95E7-22FE40243708}" type="presOf" srcId="{3D13FB1B-9C1D-43E8-8101-8F55F4075DDB}" destId="{4D75CAC0-07C0-744B-9961-FA2121E6193C}" srcOrd="0" destOrd="0" presId="urn:microsoft.com/office/officeart/2005/8/layout/list1"/>
    <dgm:cxn modelId="{6417C248-4BBB-4EC1-A66E-EDB52F6ADFFF}" srcId="{AADE12FA-87C4-4361-B085-F34861A57FD3}" destId="{AEC3097A-8C9F-44F8-8205-5D0869B495C5}" srcOrd="6" destOrd="0" parTransId="{3AF224A4-9F9D-4CF0-AD1B-10DE085D5418}" sibTransId="{7AC34A36-787C-4B00-B13A-B96AF61A6D7F}"/>
    <dgm:cxn modelId="{A28FCB51-4FC8-0842-BE46-2C51322009C1}" type="presOf" srcId="{6DB1FFC9-0D40-4F61-A13D-A9197E204E8E}" destId="{D6C04915-429D-4A43-9501-86BB8817CAE9}" srcOrd="0" destOrd="0" presId="urn:microsoft.com/office/officeart/2005/8/layout/list1"/>
    <dgm:cxn modelId="{3BF9017D-2313-45D7-900B-5DDAC5BE4D18}" srcId="{AADE12FA-87C4-4361-B085-F34861A57FD3}" destId="{E8B5C1EE-5906-4F6C-A824-36F38C10C4B5}" srcOrd="4" destOrd="0" parTransId="{417FA9FD-3072-44AF-AC27-5640416C4CD8}" sibTransId="{BFC9BBC3-6ED3-4E12-B3C5-7831294B5011}"/>
    <dgm:cxn modelId="{39829980-829D-4D08-8A0C-564902883B9A}" srcId="{AADE12FA-87C4-4361-B085-F34861A57FD3}" destId="{3D13FB1B-9C1D-43E8-8101-8F55F4075DDB}" srcOrd="0" destOrd="0" parTransId="{F479FB28-966B-4406-AA86-92852D0B44D0}" sibTransId="{49F6A0BF-A1B7-4282-8C8B-D99ED0D5CD96}"/>
    <dgm:cxn modelId="{80129981-85C8-C84B-B725-DE52BEE4AD8B}" type="presOf" srcId="{AB61D8DB-EAF2-4864-BF82-0615D898EA93}" destId="{4D75CAC0-07C0-744B-9961-FA2121E6193C}" srcOrd="0" destOrd="3" presId="urn:microsoft.com/office/officeart/2005/8/layout/list1"/>
    <dgm:cxn modelId="{7F677A8E-084A-489F-A918-E0E60E54E251}" srcId="{AADE12FA-87C4-4361-B085-F34861A57FD3}" destId="{A5C35DB0-5026-4218-9FEA-22F27DB63AED}" srcOrd="2" destOrd="0" parTransId="{F546F72C-BD3E-4CF3-B2D9-18EBBD30B98B}" sibTransId="{86B5371E-398B-451B-871E-DFC1303A2F4B}"/>
    <dgm:cxn modelId="{A0BE2D97-8D9E-4AF1-AC23-D1C55E140352}" srcId="{6DB1FFC9-0D40-4F61-A13D-A9197E204E8E}" destId="{AADE12FA-87C4-4361-B085-F34861A57FD3}" srcOrd="1" destOrd="0" parTransId="{B2E349F8-5EE0-4642-9BC9-DA933B2335D3}" sibTransId="{2D712967-42DE-45B2-87D7-D754F3F86627}"/>
    <dgm:cxn modelId="{DD7E00A6-7642-D849-A8FB-B3C227D31AE6}" type="presOf" srcId="{E8B5C1EE-5906-4F6C-A824-36F38C10C4B5}" destId="{4D75CAC0-07C0-744B-9961-FA2121E6193C}" srcOrd="0" destOrd="4" presId="urn:microsoft.com/office/officeart/2005/8/layout/list1"/>
    <dgm:cxn modelId="{B963BAAC-4107-4116-B7DD-2F8B1E8C9C12}" srcId="{AADE12FA-87C4-4361-B085-F34861A57FD3}" destId="{183AA181-2C20-41DC-B58C-FE8E91469627}" srcOrd="1" destOrd="0" parTransId="{160007F3-C37D-4D03-B318-389B9F5BB6AB}" sibTransId="{9D5A5535-E546-4D74-A548-5C2052D569B1}"/>
    <dgm:cxn modelId="{C0E115B4-54A6-664D-ACDA-AD2A593139D6}" type="presOf" srcId="{8928EFBB-E4C2-436F-8E2A-ACDC9C110FC6}" destId="{906ABDDA-9940-544F-8D78-C063050416CD}" srcOrd="0" destOrd="0" presId="urn:microsoft.com/office/officeart/2005/8/layout/list1"/>
    <dgm:cxn modelId="{CCB4A2C5-E455-452E-8FE3-664E3F0519E3}" srcId="{6DB1FFC9-0D40-4F61-A13D-A9197E204E8E}" destId="{8928EFBB-E4C2-436F-8E2A-ACDC9C110FC6}" srcOrd="0" destOrd="0" parTransId="{ADAF5944-FD3C-4797-AC64-5458C1A4A9BB}" sibTransId="{00607A20-BEDA-4EF5-87A4-5DBF83954A57}"/>
    <dgm:cxn modelId="{87EF30C8-8776-414A-8615-CAA7707017D5}" type="presOf" srcId="{A5C35DB0-5026-4218-9FEA-22F27DB63AED}" destId="{4D75CAC0-07C0-744B-9961-FA2121E6193C}" srcOrd="0" destOrd="2" presId="urn:microsoft.com/office/officeart/2005/8/layout/list1"/>
    <dgm:cxn modelId="{675C27D3-DFE3-0048-BD10-D7F558F7C5DF}" type="presOf" srcId="{2C499E4C-308A-4FDF-BDBB-4580825CF46B}" destId="{4D75CAC0-07C0-744B-9961-FA2121E6193C}" srcOrd="0" destOrd="7" presId="urn:microsoft.com/office/officeart/2005/8/layout/list1"/>
    <dgm:cxn modelId="{3F2A45DA-C1B1-4605-A750-B08A3E2FF6F7}" srcId="{AADE12FA-87C4-4361-B085-F34861A57FD3}" destId="{2C499E4C-308A-4FDF-BDBB-4580825CF46B}" srcOrd="7" destOrd="0" parTransId="{7C906DA6-29DA-44D1-AF2B-A26AEBE093E9}" sibTransId="{7EFD515E-D177-450D-950A-1CAE1F186288}"/>
    <dgm:cxn modelId="{C85AF1F5-C2E1-6542-B589-572B612C8692}" type="presOf" srcId="{AEC3097A-8C9F-44F8-8205-5D0869B495C5}" destId="{4D75CAC0-07C0-744B-9961-FA2121E6193C}" srcOrd="0" destOrd="6" presId="urn:microsoft.com/office/officeart/2005/8/layout/list1"/>
    <dgm:cxn modelId="{3D65FFFF-CC6E-714C-8DC6-84B4F3362E63}" type="presOf" srcId="{8928EFBB-E4C2-436F-8E2A-ACDC9C110FC6}" destId="{1E60BD5C-2B40-3443-92D3-A052AEF4B240}" srcOrd="1" destOrd="0" presId="urn:microsoft.com/office/officeart/2005/8/layout/list1"/>
    <dgm:cxn modelId="{62870AD3-158E-8049-964F-2DB7EE757F9F}" type="presParOf" srcId="{D6C04915-429D-4A43-9501-86BB8817CAE9}" destId="{09A35901-29F7-824A-8C98-ADCF54421E59}" srcOrd="0" destOrd="0" presId="urn:microsoft.com/office/officeart/2005/8/layout/list1"/>
    <dgm:cxn modelId="{B3645199-D530-B744-A3FC-9EF33F91DD6B}" type="presParOf" srcId="{09A35901-29F7-824A-8C98-ADCF54421E59}" destId="{906ABDDA-9940-544F-8D78-C063050416CD}" srcOrd="0" destOrd="0" presId="urn:microsoft.com/office/officeart/2005/8/layout/list1"/>
    <dgm:cxn modelId="{C16A2547-0B53-F54C-A046-C4932EDC82D7}" type="presParOf" srcId="{09A35901-29F7-824A-8C98-ADCF54421E59}" destId="{1E60BD5C-2B40-3443-92D3-A052AEF4B240}" srcOrd="1" destOrd="0" presId="urn:microsoft.com/office/officeart/2005/8/layout/list1"/>
    <dgm:cxn modelId="{32837468-5EB5-9845-9959-49CA8083EA20}" type="presParOf" srcId="{D6C04915-429D-4A43-9501-86BB8817CAE9}" destId="{BB3F4856-58D8-4143-9132-24A263F71445}" srcOrd="1" destOrd="0" presId="urn:microsoft.com/office/officeart/2005/8/layout/list1"/>
    <dgm:cxn modelId="{FCF07E62-33B5-0040-9FC5-2A05BBB99131}" type="presParOf" srcId="{D6C04915-429D-4A43-9501-86BB8817CAE9}" destId="{7CD98FD2-F00A-0B49-86CB-44DE322C9EF3}" srcOrd="2" destOrd="0" presId="urn:microsoft.com/office/officeart/2005/8/layout/list1"/>
    <dgm:cxn modelId="{486B3A47-9669-ED4A-A7FA-4EBC9DBD5212}" type="presParOf" srcId="{D6C04915-429D-4A43-9501-86BB8817CAE9}" destId="{D3AEDC01-078B-D44E-BC7C-DDB33D030A9A}" srcOrd="3" destOrd="0" presId="urn:microsoft.com/office/officeart/2005/8/layout/list1"/>
    <dgm:cxn modelId="{657A880B-B315-EF43-9668-CBA0EA6A5F76}" type="presParOf" srcId="{D6C04915-429D-4A43-9501-86BB8817CAE9}" destId="{9AFEEDB7-864A-0841-A07E-C15F706E1001}" srcOrd="4" destOrd="0" presId="urn:microsoft.com/office/officeart/2005/8/layout/list1"/>
    <dgm:cxn modelId="{5C587C93-DF61-9A47-B01D-23196650154E}" type="presParOf" srcId="{9AFEEDB7-864A-0841-A07E-C15F706E1001}" destId="{5FE081FA-3231-B942-A06F-9B7BB5A2CE23}" srcOrd="0" destOrd="0" presId="urn:microsoft.com/office/officeart/2005/8/layout/list1"/>
    <dgm:cxn modelId="{B99C6722-316A-4A42-B8F9-EC216F3ECDDC}" type="presParOf" srcId="{9AFEEDB7-864A-0841-A07E-C15F706E1001}" destId="{84ED3D72-2703-A24A-BF4F-2366E92D5ECE}" srcOrd="1" destOrd="0" presId="urn:microsoft.com/office/officeart/2005/8/layout/list1"/>
    <dgm:cxn modelId="{566AE838-2AAC-D348-A54D-D0079311271E}" type="presParOf" srcId="{D6C04915-429D-4A43-9501-86BB8817CAE9}" destId="{65E826AC-60E6-1A43-BD27-8211FA416715}" srcOrd="5" destOrd="0" presId="urn:microsoft.com/office/officeart/2005/8/layout/list1"/>
    <dgm:cxn modelId="{B007036A-8357-7640-A093-008C24DAA229}" type="presParOf" srcId="{D6C04915-429D-4A43-9501-86BB8817CAE9}" destId="{4D75CAC0-07C0-744B-9961-FA2121E6193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D7931FF-A83E-4CC3-B451-B48927AC65E1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D4041404-CA50-4D3B-A801-F8E6DAE3C50C}">
      <dgm:prSet/>
      <dgm:spPr/>
      <dgm:t>
        <a:bodyPr/>
        <a:lstStyle/>
        <a:p>
          <a:r>
            <a:rPr lang="en-US"/>
            <a:t>An architectural style (or architectural pattern) is a general, reusable solution to a commonly occurring problem in software architecture within a given context</a:t>
          </a:r>
        </a:p>
      </dgm:t>
    </dgm:pt>
    <dgm:pt modelId="{DDC53C0E-1904-48A2-8CB7-8E0AFAEBD71D}" type="parTrans" cxnId="{DDE236D2-3FA6-47E0-877B-3F3BA9437AF6}">
      <dgm:prSet/>
      <dgm:spPr/>
      <dgm:t>
        <a:bodyPr/>
        <a:lstStyle/>
        <a:p>
          <a:endParaRPr lang="en-US"/>
        </a:p>
      </dgm:t>
    </dgm:pt>
    <dgm:pt modelId="{CD32F2DF-B99E-4091-B924-8DAA829C4D73}" type="sibTrans" cxnId="{DDE236D2-3FA6-47E0-877B-3F3BA9437AF6}">
      <dgm:prSet/>
      <dgm:spPr/>
      <dgm:t>
        <a:bodyPr/>
        <a:lstStyle/>
        <a:p>
          <a:endParaRPr lang="en-US"/>
        </a:p>
      </dgm:t>
    </dgm:pt>
    <dgm:pt modelId="{627BD772-34DB-4C58-A1D3-98298A79614D}">
      <dgm:prSet/>
      <dgm:spPr/>
      <dgm:t>
        <a:bodyPr/>
        <a:lstStyle/>
        <a:p>
          <a:r>
            <a:rPr lang="en-US"/>
            <a:t>Different from, but related to, design patterns </a:t>
          </a:r>
        </a:p>
      </dgm:t>
    </dgm:pt>
    <dgm:pt modelId="{783CB60A-E891-4159-8505-6D8BAA7D30BC}" type="parTrans" cxnId="{EB06ECF6-EE88-4E69-B52D-CE7078F6FF01}">
      <dgm:prSet/>
      <dgm:spPr/>
      <dgm:t>
        <a:bodyPr/>
        <a:lstStyle/>
        <a:p>
          <a:endParaRPr lang="en-US"/>
        </a:p>
      </dgm:t>
    </dgm:pt>
    <dgm:pt modelId="{0D5AF31E-9678-4705-BBA0-2118B259F546}" type="sibTrans" cxnId="{EB06ECF6-EE88-4E69-B52D-CE7078F6FF01}">
      <dgm:prSet/>
      <dgm:spPr/>
      <dgm:t>
        <a:bodyPr/>
        <a:lstStyle/>
        <a:p>
          <a:endParaRPr lang="en-US"/>
        </a:p>
      </dgm:t>
    </dgm:pt>
    <dgm:pt modelId="{8A65D64D-F202-BE4D-B4EB-333F00E389E8}" type="pres">
      <dgm:prSet presAssocID="{0D7931FF-A83E-4CC3-B451-B48927AC65E1}" presName="vert0" presStyleCnt="0">
        <dgm:presLayoutVars>
          <dgm:dir/>
          <dgm:animOne val="branch"/>
          <dgm:animLvl val="lvl"/>
        </dgm:presLayoutVars>
      </dgm:prSet>
      <dgm:spPr/>
    </dgm:pt>
    <dgm:pt modelId="{C9461310-9F9A-4D40-BDDC-439F1812C83D}" type="pres">
      <dgm:prSet presAssocID="{D4041404-CA50-4D3B-A801-F8E6DAE3C50C}" presName="thickLine" presStyleLbl="alignNode1" presStyleIdx="0" presStyleCnt="2"/>
      <dgm:spPr/>
    </dgm:pt>
    <dgm:pt modelId="{384E8C15-76B3-A34B-A4A6-724E68B4C745}" type="pres">
      <dgm:prSet presAssocID="{D4041404-CA50-4D3B-A801-F8E6DAE3C50C}" presName="horz1" presStyleCnt="0"/>
      <dgm:spPr/>
    </dgm:pt>
    <dgm:pt modelId="{9526D946-9EE2-6841-A245-22BF4A37429E}" type="pres">
      <dgm:prSet presAssocID="{D4041404-CA50-4D3B-A801-F8E6DAE3C50C}" presName="tx1" presStyleLbl="revTx" presStyleIdx="0" presStyleCnt="2"/>
      <dgm:spPr/>
    </dgm:pt>
    <dgm:pt modelId="{0202B26A-E9F9-FA4E-88D5-4F991B617802}" type="pres">
      <dgm:prSet presAssocID="{D4041404-CA50-4D3B-A801-F8E6DAE3C50C}" presName="vert1" presStyleCnt="0"/>
      <dgm:spPr/>
    </dgm:pt>
    <dgm:pt modelId="{AD25F75C-14A1-3347-9D26-8ED65A9BA4EA}" type="pres">
      <dgm:prSet presAssocID="{627BD772-34DB-4C58-A1D3-98298A79614D}" presName="thickLine" presStyleLbl="alignNode1" presStyleIdx="1" presStyleCnt="2"/>
      <dgm:spPr/>
    </dgm:pt>
    <dgm:pt modelId="{EB0EB9F9-DE00-BA4A-BCFD-FAA24C76680F}" type="pres">
      <dgm:prSet presAssocID="{627BD772-34DB-4C58-A1D3-98298A79614D}" presName="horz1" presStyleCnt="0"/>
      <dgm:spPr/>
    </dgm:pt>
    <dgm:pt modelId="{2BB21494-B41D-3242-9FA9-C2675B65C657}" type="pres">
      <dgm:prSet presAssocID="{627BD772-34DB-4C58-A1D3-98298A79614D}" presName="tx1" presStyleLbl="revTx" presStyleIdx="1" presStyleCnt="2"/>
      <dgm:spPr/>
    </dgm:pt>
    <dgm:pt modelId="{DE807C90-7CEB-5148-8997-2EE711A0BFEF}" type="pres">
      <dgm:prSet presAssocID="{627BD772-34DB-4C58-A1D3-98298A79614D}" presName="vert1" presStyleCnt="0"/>
      <dgm:spPr/>
    </dgm:pt>
  </dgm:ptLst>
  <dgm:cxnLst>
    <dgm:cxn modelId="{F9E2003D-6B42-744C-B217-542D2243E565}" type="presOf" srcId="{D4041404-CA50-4D3B-A801-F8E6DAE3C50C}" destId="{9526D946-9EE2-6841-A245-22BF4A37429E}" srcOrd="0" destOrd="0" presId="urn:microsoft.com/office/officeart/2008/layout/LinedList"/>
    <dgm:cxn modelId="{F8CC4E50-4FB9-BE4C-8315-4A92C32EEF1D}" type="presOf" srcId="{627BD772-34DB-4C58-A1D3-98298A79614D}" destId="{2BB21494-B41D-3242-9FA9-C2675B65C657}" srcOrd="0" destOrd="0" presId="urn:microsoft.com/office/officeart/2008/layout/LinedList"/>
    <dgm:cxn modelId="{89395759-9723-B048-B18C-26C1ACF1144D}" type="presOf" srcId="{0D7931FF-A83E-4CC3-B451-B48927AC65E1}" destId="{8A65D64D-F202-BE4D-B4EB-333F00E389E8}" srcOrd="0" destOrd="0" presId="urn:microsoft.com/office/officeart/2008/layout/LinedList"/>
    <dgm:cxn modelId="{DDE236D2-3FA6-47E0-877B-3F3BA9437AF6}" srcId="{0D7931FF-A83E-4CC3-B451-B48927AC65E1}" destId="{D4041404-CA50-4D3B-A801-F8E6DAE3C50C}" srcOrd="0" destOrd="0" parTransId="{DDC53C0E-1904-48A2-8CB7-8E0AFAEBD71D}" sibTransId="{CD32F2DF-B99E-4091-B924-8DAA829C4D73}"/>
    <dgm:cxn modelId="{EB06ECF6-EE88-4E69-B52D-CE7078F6FF01}" srcId="{0D7931FF-A83E-4CC3-B451-B48927AC65E1}" destId="{627BD772-34DB-4C58-A1D3-98298A79614D}" srcOrd="1" destOrd="0" parTransId="{783CB60A-E891-4159-8505-6D8BAA7D30BC}" sibTransId="{0D5AF31E-9678-4705-BBA0-2118B259F546}"/>
    <dgm:cxn modelId="{8FDF08D8-A30F-A64B-8EE2-56AA1CA9314A}" type="presParOf" srcId="{8A65D64D-F202-BE4D-B4EB-333F00E389E8}" destId="{C9461310-9F9A-4D40-BDDC-439F1812C83D}" srcOrd="0" destOrd="0" presId="urn:microsoft.com/office/officeart/2008/layout/LinedList"/>
    <dgm:cxn modelId="{340DFF61-9628-684B-9C66-C13BD88415C3}" type="presParOf" srcId="{8A65D64D-F202-BE4D-B4EB-333F00E389E8}" destId="{384E8C15-76B3-A34B-A4A6-724E68B4C745}" srcOrd="1" destOrd="0" presId="urn:microsoft.com/office/officeart/2008/layout/LinedList"/>
    <dgm:cxn modelId="{B081BF97-D39A-6D45-AFB8-839C34E9EA7A}" type="presParOf" srcId="{384E8C15-76B3-A34B-A4A6-724E68B4C745}" destId="{9526D946-9EE2-6841-A245-22BF4A37429E}" srcOrd="0" destOrd="0" presId="urn:microsoft.com/office/officeart/2008/layout/LinedList"/>
    <dgm:cxn modelId="{35602D2B-2A4D-4C49-B219-40E7C290E639}" type="presParOf" srcId="{384E8C15-76B3-A34B-A4A6-724E68B4C745}" destId="{0202B26A-E9F9-FA4E-88D5-4F991B617802}" srcOrd="1" destOrd="0" presId="urn:microsoft.com/office/officeart/2008/layout/LinedList"/>
    <dgm:cxn modelId="{9776B228-A265-1548-9403-873769EF534D}" type="presParOf" srcId="{8A65D64D-F202-BE4D-B4EB-333F00E389E8}" destId="{AD25F75C-14A1-3347-9D26-8ED65A9BA4EA}" srcOrd="2" destOrd="0" presId="urn:microsoft.com/office/officeart/2008/layout/LinedList"/>
    <dgm:cxn modelId="{E7F6D3AD-FDF1-8F44-B541-31E06C95EF76}" type="presParOf" srcId="{8A65D64D-F202-BE4D-B4EB-333F00E389E8}" destId="{EB0EB9F9-DE00-BA4A-BCFD-FAA24C76680F}" srcOrd="3" destOrd="0" presId="urn:microsoft.com/office/officeart/2008/layout/LinedList"/>
    <dgm:cxn modelId="{E2B0E061-85AA-0D4E-BDE7-08E779EE615C}" type="presParOf" srcId="{EB0EB9F9-DE00-BA4A-BCFD-FAA24C76680F}" destId="{2BB21494-B41D-3242-9FA9-C2675B65C657}" srcOrd="0" destOrd="0" presId="urn:microsoft.com/office/officeart/2008/layout/LinedList"/>
    <dgm:cxn modelId="{29A7FF9D-F0D1-5948-84EA-068B5E5791B0}" type="presParOf" srcId="{EB0EB9F9-DE00-BA4A-BCFD-FAA24C76680F}" destId="{DE807C90-7CEB-5148-8997-2EE711A0BFE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36017F0-73AA-48AD-80A0-C523D7BE4F4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7EC2496-F9E7-4DFC-8C50-3545FCF833F9}">
      <dgm:prSet/>
      <dgm:spPr/>
      <dgm:t>
        <a:bodyPr/>
        <a:lstStyle/>
        <a:p>
          <a:r>
            <a:rPr lang="en-US"/>
            <a:t>Some well-known architectural styles include:</a:t>
          </a:r>
        </a:p>
      </dgm:t>
    </dgm:pt>
    <dgm:pt modelId="{A2909E6A-437D-4CEE-AF8C-328B3C239FFD}" type="parTrans" cxnId="{D809AE69-40B4-4756-B21E-08792E2970A0}">
      <dgm:prSet/>
      <dgm:spPr/>
      <dgm:t>
        <a:bodyPr/>
        <a:lstStyle/>
        <a:p>
          <a:endParaRPr lang="en-US"/>
        </a:p>
      </dgm:t>
    </dgm:pt>
    <dgm:pt modelId="{FBE786B1-C715-4A97-9124-FF740310519D}" type="sibTrans" cxnId="{D809AE69-40B4-4756-B21E-08792E2970A0}">
      <dgm:prSet/>
      <dgm:spPr/>
      <dgm:t>
        <a:bodyPr/>
        <a:lstStyle/>
        <a:p>
          <a:endParaRPr lang="en-US"/>
        </a:p>
      </dgm:t>
    </dgm:pt>
    <dgm:pt modelId="{02AE4FFE-DDD9-4E0A-819B-C1AF28F0FDF7}">
      <dgm:prSet/>
      <dgm:spPr/>
      <dgm:t>
        <a:bodyPr/>
        <a:lstStyle/>
        <a:p>
          <a:r>
            <a:rPr lang="en-US"/>
            <a:t>Monolithic</a:t>
          </a:r>
        </a:p>
      </dgm:t>
    </dgm:pt>
    <dgm:pt modelId="{D0B1F7A4-43CB-4033-8D63-E2FBB09CE736}" type="parTrans" cxnId="{A5D2EBD9-38AD-4BBA-B895-8377A1841F40}">
      <dgm:prSet/>
      <dgm:spPr/>
      <dgm:t>
        <a:bodyPr/>
        <a:lstStyle/>
        <a:p>
          <a:endParaRPr lang="en-US"/>
        </a:p>
      </dgm:t>
    </dgm:pt>
    <dgm:pt modelId="{D2C8B9AC-AB7E-432A-9CD2-8C29A3A46614}" type="sibTrans" cxnId="{A5D2EBD9-38AD-4BBA-B895-8377A1841F40}">
      <dgm:prSet/>
      <dgm:spPr/>
      <dgm:t>
        <a:bodyPr/>
        <a:lstStyle/>
        <a:p>
          <a:endParaRPr lang="en-US"/>
        </a:p>
      </dgm:t>
    </dgm:pt>
    <dgm:pt modelId="{1667923E-9668-4A08-9822-27FFB0D86336}">
      <dgm:prSet/>
      <dgm:spPr/>
      <dgm:t>
        <a:bodyPr/>
        <a:lstStyle/>
        <a:p>
          <a:r>
            <a:rPr lang="en-US"/>
            <a:t>Client-Server</a:t>
          </a:r>
        </a:p>
      </dgm:t>
    </dgm:pt>
    <dgm:pt modelId="{6050248D-E729-414D-B4AD-A4EC225C8CD9}" type="parTrans" cxnId="{AE569328-315E-4999-B855-AE727F15CCA4}">
      <dgm:prSet/>
      <dgm:spPr/>
      <dgm:t>
        <a:bodyPr/>
        <a:lstStyle/>
        <a:p>
          <a:endParaRPr lang="en-US"/>
        </a:p>
      </dgm:t>
    </dgm:pt>
    <dgm:pt modelId="{99AFB6D1-0811-40E9-AE68-6666255F9670}" type="sibTrans" cxnId="{AE569328-315E-4999-B855-AE727F15CCA4}">
      <dgm:prSet/>
      <dgm:spPr/>
      <dgm:t>
        <a:bodyPr/>
        <a:lstStyle/>
        <a:p>
          <a:endParaRPr lang="en-US"/>
        </a:p>
      </dgm:t>
    </dgm:pt>
    <dgm:pt modelId="{287407F8-3161-460F-91AA-1E81564CF373}">
      <dgm:prSet/>
      <dgm:spPr/>
      <dgm:t>
        <a:bodyPr/>
        <a:lstStyle/>
        <a:p>
          <a:r>
            <a:rPr lang="en-US"/>
            <a:t>Peer-to-Peer</a:t>
          </a:r>
        </a:p>
      </dgm:t>
    </dgm:pt>
    <dgm:pt modelId="{3F84F3A8-AE79-4744-8738-48841F84EA28}" type="parTrans" cxnId="{FAC456B6-DCE4-412D-A835-307EB0843391}">
      <dgm:prSet/>
      <dgm:spPr/>
      <dgm:t>
        <a:bodyPr/>
        <a:lstStyle/>
        <a:p>
          <a:endParaRPr lang="en-US"/>
        </a:p>
      </dgm:t>
    </dgm:pt>
    <dgm:pt modelId="{1A622F84-915C-447E-914D-1F2FCC60E8FF}" type="sibTrans" cxnId="{FAC456B6-DCE4-412D-A835-307EB0843391}">
      <dgm:prSet/>
      <dgm:spPr/>
      <dgm:t>
        <a:bodyPr/>
        <a:lstStyle/>
        <a:p>
          <a:endParaRPr lang="en-US"/>
        </a:p>
      </dgm:t>
    </dgm:pt>
    <dgm:pt modelId="{EE25FC70-5885-41AE-A6AC-6CDD37DF34E4}">
      <dgm:prSet/>
      <dgm:spPr/>
      <dgm:t>
        <a:bodyPr/>
        <a:lstStyle/>
        <a:p>
          <a:r>
            <a:rPr lang="en-US"/>
            <a:t>Multi-Tier</a:t>
          </a:r>
        </a:p>
      </dgm:t>
    </dgm:pt>
    <dgm:pt modelId="{34AA6773-B598-4620-A146-B8D90F947D71}" type="parTrans" cxnId="{1BAD4AE2-C9B4-4C48-9F23-7D40C121C032}">
      <dgm:prSet/>
      <dgm:spPr/>
      <dgm:t>
        <a:bodyPr/>
        <a:lstStyle/>
        <a:p>
          <a:endParaRPr lang="en-US"/>
        </a:p>
      </dgm:t>
    </dgm:pt>
    <dgm:pt modelId="{BB5B7893-537F-4455-9872-EFDB87F67DBD}" type="sibTrans" cxnId="{1BAD4AE2-C9B4-4C48-9F23-7D40C121C032}">
      <dgm:prSet/>
      <dgm:spPr/>
      <dgm:t>
        <a:bodyPr/>
        <a:lstStyle/>
        <a:p>
          <a:endParaRPr lang="en-US"/>
        </a:p>
      </dgm:t>
    </dgm:pt>
    <dgm:pt modelId="{CF98D0B1-71C9-4E6C-9319-5BE3BAC1C669}">
      <dgm:prSet/>
      <dgm:spPr/>
      <dgm:t>
        <a:bodyPr/>
        <a:lstStyle/>
        <a:p>
          <a:r>
            <a:rPr lang="en-US"/>
            <a:t>Pipe and Filter</a:t>
          </a:r>
        </a:p>
      </dgm:t>
    </dgm:pt>
    <dgm:pt modelId="{D7E90CFD-2624-4AC8-B051-ED174C271994}" type="parTrans" cxnId="{AD5F4B62-19B4-49CD-A891-A0A1533D60E7}">
      <dgm:prSet/>
      <dgm:spPr/>
      <dgm:t>
        <a:bodyPr/>
        <a:lstStyle/>
        <a:p>
          <a:endParaRPr lang="en-US"/>
        </a:p>
      </dgm:t>
    </dgm:pt>
    <dgm:pt modelId="{4F4671D6-452F-4A04-AC1A-27ECBA33EE66}" type="sibTrans" cxnId="{AD5F4B62-19B4-49CD-A891-A0A1533D60E7}">
      <dgm:prSet/>
      <dgm:spPr/>
      <dgm:t>
        <a:bodyPr/>
        <a:lstStyle/>
        <a:p>
          <a:endParaRPr lang="en-US"/>
        </a:p>
      </dgm:t>
    </dgm:pt>
    <dgm:pt modelId="{BA669603-7B79-4E79-88C8-9ADB47D8140C}">
      <dgm:prSet/>
      <dgm:spPr/>
      <dgm:t>
        <a:bodyPr/>
        <a:lstStyle/>
        <a:p>
          <a:r>
            <a:rPr lang="en-US"/>
            <a:t>Database-Centric</a:t>
          </a:r>
        </a:p>
      </dgm:t>
    </dgm:pt>
    <dgm:pt modelId="{193FF6F1-63AA-4A6B-A967-0587B8ED7F08}" type="parTrans" cxnId="{262A6152-2460-4360-9E93-66B2A73E9450}">
      <dgm:prSet/>
      <dgm:spPr/>
      <dgm:t>
        <a:bodyPr/>
        <a:lstStyle/>
        <a:p>
          <a:endParaRPr lang="en-US"/>
        </a:p>
      </dgm:t>
    </dgm:pt>
    <dgm:pt modelId="{41F15C1D-EC95-4C24-82AF-A55A2C62E8A6}" type="sibTrans" cxnId="{262A6152-2460-4360-9E93-66B2A73E9450}">
      <dgm:prSet/>
      <dgm:spPr/>
      <dgm:t>
        <a:bodyPr/>
        <a:lstStyle/>
        <a:p>
          <a:endParaRPr lang="en-US"/>
        </a:p>
      </dgm:t>
    </dgm:pt>
    <dgm:pt modelId="{B5ABC6BE-65BC-4095-A5E4-343B0E179DC0}">
      <dgm:prSet/>
      <dgm:spPr/>
      <dgm:t>
        <a:bodyPr/>
        <a:lstStyle/>
        <a:p>
          <a:r>
            <a:rPr lang="en-US"/>
            <a:t>Event-Driven</a:t>
          </a:r>
        </a:p>
      </dgm:t>
    </dgm:pt>
    <dgm:pt modelId="{0442A821-8381-4642-8CA1-08D37DE4FBB8}" type="parTrans" cxnId="{C6133021-EBEC-4645-843A-0D10DAD25D3F}">
      <dgm:prSet/>
      <dgm:spPr/>
      <dgm:t>
        <a:bodyPr/>
        <a:lstStyle/>
        <a:p>
          <a:endParaRPr lang="en-US"/>
        </a:p>
      </dgm:t>
    </dgm:pt>
    <dgm:pt modelId="{0097C036-01B7-46C2-A54E-091061C5B09F}" type="sibTrans" cxnId="{C6133021-EBEC-4645-843A-0D10DAD25D3F}">
      <dgm:prSet/>
      <dgm:spPr/>
      <dgm:t>
        <a:bodyPr/>
        <a:lstStyle/>
        <a:p>
          <a:endParaRPr lang="en-US"/>
        </a:p>
      </dgm:t>
    </dgm:pt>
    <dgm:pt modelId="{0F7F2D97-557C-4FD1-9A97-11DA2DFEC644}">
      <dgm:prSet/>
      <dgm:spPr/>
      <dgm:t>
        <a:bodyPr/>
        <a:lstStyle/>
        <a:p>
          <a:r>
            <a:rPr lang="en-US"/>
            <a:t>Microservices</a:t>
          </a:r>
        </a:p>
      </dgm:t>
    </dgm:pt>
    <dgm:pt modelId="{27C46F0E-31E5-431D-A338-B6ABC436AB99}" type="parTrans" cxnId="{22704C79-568D-4510-B0E2-E3086B8089F8}">
      <dgm:prSet/>
      <dgm:spPr/>
      <dgm:t>
        <a:bodyPr/>
        <a:lstStyle/>
        <a:p>
          <a:endParaRPr lang="en-US"/>
        </a:p>
      </dgm:t>
    </dgm:pt>
    <dgm:pt modelId="{FFD181D3-7EC0-45FA-8229-B63D01602195}" type="sibTrans" cxnId="{22704C79-568D-4510-B0E2-E3086B8089F8}">
      <dgm:prSet/>
      <dgm:spPr/>
      <dgm:t>
        <a:bodyPr/>
        <a:lstStyle/>
        <a:p>
          <a:endParaRPr lang="en-US"/>
        </a:p>
      </dgm:t>
    </dgm:pt>
    <dgm:pt modelId="{DA771FBB-72AE-48BF-8F68-789B84731243}">
      <dgm:prSet/>
      <dgm:spPr/>
      <dgm:t>
        <a:bodyPr/>
        <a:lstStyle/>
        <a:p>
          <a:r>
            <a:rPr lang="en-US"/>
            <a:t>Microkernel</a:t>
          </a:r>
        </a:p>
      </dgm:t>
    </dgm:pt>
    <dgm:pt modelId="{5E69D834-9DED-4379-AB64-207173663205}" type="parTrans" cxnId="{5BC36889-F345-40F4-8545-83C9C274245E}">
      <dgm:prSet/>
      <dgm:spPr/>
      <dgm:t>
        <a:bodyPr/>
        <a:lstStyle/>
        <a:p>
          <a:endParaRPr lang="en-US"/>
        </a:p>
      </dgm:t>
    </dgm:pt>
    <dgm:pt modelId="{E90A1AF9-0C51-436A-8294-F0C111354B86}" type="sibTrans" cxnId="{5BC36889-F345-40F4-8545-83C9C274245E}">
      <dgm:prSet/>
      <dgm:spPr/>
      <dgm:t>
        <a:bodyPr/>
        <a:lstStyle/>
        <a:p>
          <a:endParaRPr lang="en-US"/>
        </a:p>
      </dgm:t>
    </dgm:pt>
    <dgm:pt modelId="{AA86149D-873C-47D1-8C06-3C4B217CCF9F}">
      <dgm:prSet/>
      <dgm:spPr/>
      <dgm:t>
        <a:bodyPr/>
        <a:lstStyle/>
        <a:p>
          <a:r>
            <a:rPr lang="en-US"/>
            <a:t>Representational State Transfer (REST) </a:t>
          </a:r>
        </a:p>
      </dgm:t>
    </dgm:pt>
    <dgm:pt modelId="{45DFA912-871E-4DB7-9487-5B48E0B4426D}" type="parTrans" cxnId="{4349C8A9-3D21-4228-BCA8-199FC6A4CC91}">
      <dgm:prSet/>
      <dgm:spPr/>
      <dgm:t>
        <a:bodyPr/>
        <a:lstStyle/>
        <a:p>
          <a:endParaRPr lang="en-US"/>
        </a:p>
      </dgm:t>
    </dgm:pt>
    <dgm:pt modelId="{28A06263-83B1-4450-9CF3-368D4879056B}" type="sibTrans" cxnId="{4349C8A9-3D21-4228-BCA8-199FC6A4CC91}">
      <dgm:prSet/>
      <dgm:spPr/>
      <dgm:t>
        <a:bodyPr/>
        <a:lstStyle/>
        <a:p>
          <a:endParaRPr lang="en-US"/>
        </a:p>
      </dgm:t>
    </dgm:pt>
    <dgm:pt modelId="{0AC519B3-4C00-43E9-A404-99C9EB8747E6}">
      <dgm:prSet/>
      <dgm:spPr/>
      <dgm:t>
        <a:bodyPr/>
        <a:lstStyle/>
        <a:p>
          <a:r>
            <a:rPr lang="en-US"/>
            <a:t>Service-Oriented </a:t>
          </a:r>
        </a:p>
      </dgm:t>
    </dgm:pt>
    <dgm:pt modelId="{95E89066-A47B-4239-A9F8-C37CAF2872A6}" type="parTrans" cxnId="{FB2E6E70-FC21-47D3-BCF1-4D023BA73CAD}">
      <dgm:prSet/>
      <dgm:spPr/>
      <dgm:t>
        <a:bodyPr/>
        <a:lstStyle/>
        <a:p>
          <a:endParaRPr lang="en-US"/>
        </a:p>
      </dgm:t>
    </dgm:pt>
    <dgm:pt modelId="{E4500E7A-EC16-46CC-95ED-D6F1AC4A78A6}" type="sibTrans" cxnId="{FB2E6E70-FC21-47D3-BCF1-4D023BA73CAD}">
      <dgm:prSet/>
      <dgm:spPr/>
      <dgm:t>
        <a:bodyPr/>
        <a:lstStyle/>
        <a:p>
          <a:endParaRPr lang="en-US"/>
        </a:p>
      </dgm:t>
    </dgm:pt>
    <dgm:pt modelId="{033F9F02-CD97-418D-BC1F-AB23E5B05E10}">
      <dgm:prSet/>
      <dgm:spPr/>
      <dgm:t>
        <a:bodyPr/>
        <a:lstStyle/>
        <a:p>
          <a:r>
            <a:rPr lang="en-US"/>
            <a:t>Space-Based</a:t>
          </a:r>
        </a:p>
      </dgm:t>
    </dgm:pt>
    <dgm:pt modelId="{639BF8E0-B35A-44CA-892B-B596B7B3F987}" type="parTrans" cxnId="{E77A8C98-2E9D-4103-ABBD-424BDAD19CCA}">
      <dgm:prSet/>
      <dgm:spPr/>
      <dgm:t>
        <a:bodyPr/>
        <a:lstStyle/>
        <a:p>
          <a:endParaRPr lang="en-US"/>
        </a:p>
      </dgm:t>
    </dgm:pt>
    <dgm:pt modelId="{A4B13058-75B9-48F4-8B17-555D28DA0455}" type="sibTrans" cxnId="{E77A8C98-2E9D-4103-ABBD-424BDAD19CCA}">
      <dgm:prSet/>
      <dgm:spPr/>
      <dgm:t>
        <a:bodyPr/>
        <a:lstStyle/>
        <a:p>
          <a:endParaRPr lang="en-US"/>
        </a:p>
      </dgm:t>
    </dgm:pt>
    <dgm:pt modelId="{C1995FD3-4AC5-4CAA-9B61-DE669F2E23F9}">
      <dgm:prSet/>
      <dgm:spPr/>
      <dgm:t>
        <a:bodyPr/>
        <a:lstStyle/>
        <a:p>
          <a:r>
            <a:rPr lang="en-US"/>
            <a:t>Not an exhaustive list! </a:t>
          </a:r>
        </a:p>
      </dgm:t>
    </dgm:pt>
    <dgm:pt modelId="{9CDD2422-5B63-4856-A4F4-BEBB092E6644}" type="parTrans" cxnId="{6C14415E-B2B4-463A-A546-2E2762D77214}">
      <dgm:prSet/>
      <dgm:spPr/>
      <dgm:t>
        <a:bodyPr/>
        <a:lstStyle/>
        <a:p>
          <a:endParaRPr lang="en-US"/>
        </a:p>
      </dgm:t>
    </dgm:pt>
    <dgm:pt modelId="{26B662EB-6DCB-4D66-8439-DAC76798DEBC}" type="sibTrans" cxnId="{6C14415E-B2B4-463A-A546-2E2762D77214}">
      <dgm:prSet/>
      <dgm:spPr/>
      <dgm:t>
        <a:bodyPr/>
        <a:lstStyle/>
        <a:p>
          <a:endParaRPr lang="en-US"/>
        </a:p>
      </dgm:t>
    </dgm:pt>
    <dgm:pt modelId="{18508C99-4AD8-0F48-A00E-2763660A3B1E}" type="pres">
      <dgm:prSet presAssocID="{C36017F0-73AA-48AD-80A0-C523D7BE4F46}" presName="linear" presStyleCnt="0">
        <dgm:presLayoutVars>
          <dgm:animLvl val="lvl"/>
          <dgm:resizeHandles val="exact"/>
        </dgm:presLayoutVars>
      </dgm:prSet>
      <dgm:spPr/>
    </dgm:pt>
    <dgm:pt modelId="{6753334B-0FD7-9F46-8362-ECA0248CA6F5}" type="pres">
      <dgm:prSet presAssocID="{F7EC2496-F9E7-4DFC-8C50-3545FCF833F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AA66C86-7E50-4946-8F75-766D93DD94FF}" type="pres">
      <dgm:prSet presAssocID="{F7EC2496-F9E7-4DFC-8C50-3545FCF833F9}" presName="childText" presStyleLbl="revTx" presStyleIdx="0" presStyleCnt="1">
        <dgm:presLayoutVars>
          <dgm:bulletEnabled val="1"/>
        </dgm:presLayoutVars>
      </dgm:prSet>
      <dgm:spPr/>
    </dgm:pt>
    <dgm:pt modelId="{AED1AE83-8CD7-1B42-B54F-2ED07765AD5F}" type="pres">
      <dgm:prSet presAssocID="{C1995FD3-4AC5-4CAA-9B61-DE669F2E23F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BCCEB03-3410-2245-8046-B5B5049AF482}" type="presOf" srcId="{02AE4FFE-DDD9-4E0A-819B-C1AF28F0FDF7}" destId="{7AA66C86-7E50-4946-8F75-766D93DD94FF}" srcOrd="0" destOrd="0" presId="urn:microsoft.com/office/officeart/2005/8/layout/vList2"/>
    <dgm:cxn modelId="{C6133021-EBEC-4645-843A-0D10DAD25D3F}" srcId="{F7EC2496-F9E7-4DFC-8C50-3545FCF833F9}" destId="{B5ABC6BE-65BC-4095-A5E4-343B0E179DC0}" srcOrd="6" destOrd="0" parTransId="{0442A821-8381-4642-8CA1-08D37DE4FBB8}" sibTransId="{0097C036-01B7-46C2-A54E-091061C5B09F}"/>
    <dgm:cxn modelId="{07B16F22-58B0-DF45-B541-339ABE7499B2}" type="presOf" srcId="{CF98D0B1-71C9-4E6C-9319-5BE3BAC1C669}" destId="{7AA66C86-7E50-4946-8F75-766D93DD94FF}" srcOrd="0" destOrd="4" presId="urn:microsoft.com/office/officeart/2005/8/layout/vList2"/>
    <dgm:cxn modelId="{AE569328-315E-4999-B855-AE727F15CCA4}" srcId="{F7EC2496-F9E7-4DFC-8C50-3545FCF833F9}" destId="{1667923E-9668-4A08-9822-27FFB0D86336}" srcOrd="1" destOrd="0" parTransId="{6050248D-E729-414D-B4AD-A4EC225C8CD9}" sibTransId="{99AFB6D1-0811-40E9-AE68-6666255F9670}"/>
    <dgm:cxn modelId="{262A6152-2460-4360-9E93-66B2A73E9450}" srcId="{F7EC2496-F9E7-4DFC-8C50-3545FCF833F9}" destId="{BA669603-7B79-4E79-88C8-9ADB47D8140C}" srcOrd="5" destOrd="0" parTransId="{193FF6F1-63AA-4A6B-A967-0587B8ED7F08}" sibTransId="{41F15C1D-EC95-4C24-82AF-A55A2C62E8A6}"/>
    <dgm:cxn modelId="{15422A55-22CA-824B-B8CA-4694C5EC8528}" type="presOf" srcId="{C36017F0-73AA-48AD-80A0-C523D7BE4F46}" destId="{18508C99-4AD8-0F48-A00E-2763660A3B1E}" srcOrd="0" destOrd="0" presId="urn:microsoft.com/office/officeart/2005/8/layout/vList2"/>
    <dgm:cxn modelId="{0C1A8D5B-BAFF-0C42-8FEC-A40857B4F346}" type="presOf" srcId="{287407F8-3161-460F-91AA-1E81564CF373}" destId="{7AA66C86-7E50-4946-8F75-766D93DD94FF}" srcOrd="0" destOrd="2" presId="urn:microsoft.com/office/officeart/2005/8/layout/vList2"/>
    <dgm:cxn modelId="{6C14415E-B2B4-463A-A546-2E2762D77214}" srcId="{C36017F0-73AA-48AD-80A0-C523D7BE4F46}" destId="{C1995FD3-4AC5-4CAA-9B61-DE669F2E23F9}" srcOrd="1" destOrd="0" parTransId="{9CDD2422-5B63-4856-A4F4-BEBB092E6644}" sibTransId="{26B662EB-6DCB-4D66-8439-DAC76798DEBC}"/>
    <dgm:cxn modelId="{AD5F4B62-19B4-49CD-A891-A0A1533D60E7}" srcId="{F7EC2496-F9E7-4DFC-8C50-3545FCF833F9}" destId="{CF98D0B1-71C9-4E6C-9319-5BE3BAC1C669}" srcOrd="4" destOrd="0" parTransId="{D7E90CFD-2624-4AC8-B051-ED174C271994}" sibTransId="{4F4671D6-452F-4A04-AC1A-27ECBA33EE66}"/>
    <dgm:cxn modelId="{D809AE69-40B4-4756-B21E-08792E2970A0}" srcId="{C36017F0-73AA-48AD-80A0-C523D7BE4F46}" destId="{F7EC2496-F9E7-4DFC-8C50-3545FCF833F9}" srcOrd="0" destOrd="0" parTransId="{A2909E6A-437D-4CEE-AF8C-328B3C239FFD}" sibTransId="{FBE786B1-C715-4A97-9124-FF740310519D}"/>
    <dgm:cxn modelId="{FB2E6E70-FC21-47D3-BCF1-4D023BA73CAD}" srcId="{F7EC2496-F9E7-4DFC-8C50-3545FCF833F9}" destId="{0AC519B3-4C00-43E9-A404-99C9EB8747E6}" srcOrd="10" destOrd="0" parTransId="{95E89066-A47B-4239-A9F8-C37CAF2872A6}" sibTransId="{E4500E7A-EC16-46CC-95ED-D6F1AC4A78A6}"/>
    <dgm:cxn modelId="{22704C79-568D-4510-B0E2-E3086B8089F8}" srcId="{F7EC2496-F9E7-4DFC-8C50-3545FCF833F9}" destId="{0F7F2D97-557C-4FD1-9A97-11DA2DFEC644}" srcOrd="7" destOrd="0" parTransId="{27C46F0E-31E5-431D-A338-B6ABC436AB99}" sibTransId="{FFD181D3-7EC0-45FA-8229-B63D01602195}"/>
    <dgm:cxn modelId="{5BC36889-F345-40F4-8545-83C9C274245E}" srcId="{F7EC2496-F9E7-4DFC-8C50-3545FCF833F9}" destId="{DA771FBB-72AE-48BF-8F68-789B84731243}" srcOrd="8" destOrd="0" parTransId="{5E69D834-9DED-4379-AB64-207173663205}" sibTransId="{E90A1AF9-0C51-436A-8294-F0C111354B86}"/>
    <dgm:cxn modelId="{E77A8C98-2E9D-4103-ABBD-424BDAD19CCA}" srcId="{F7EC2496-F9E7-4DFC-8C50-3545FCF833F9}" destId="{033F9F02-CD97-418D-BC1F-AB23E5B05E10}" srcOrd="11" destOrd="0" parTransId="{639BF8E0-B35A-44CA-892B-B596B7B3F987}" sibTransId="{A4B13058-75B9-48F4-8B17-555D28DA0455}"/>
    <dgm:cxn modelId="{945A1599-A419-8845-9C75-C85AB9ECF035}" type="presOf" srcId="{0AC519B3-4C00-43E9-A404-99C9EB8747E6}" destId="{7AA66C86-7E50-4946-8F75-766D93DD94FF}" srcOrd="0" destOrd="10" presId="urn:microsoft.com/office/officeart/2005/8/layout/vList2"/>
    <dgm:cxn modelId="{76E0C49F-24B4-8749-A659-78CB71E8A5BF}" type="presOf" srcId="{DA771FBB-72AE-48BF-8F68-789B84731243}" destId="{7AA66C86-7E50-4946-8F75-766D93DD94FF}" srcOrd="0" destOrd="8" presId="urn:microsoft.com/office/officeart/2005/8/layout/vList2"/>
    <dgm:cxn modelId="{FE74F3A1-8FF1-004E-9E3C-642EFFF507CE}" type="presOf" srcId="{033F9F02-CD97-418D-BC1F-AB23E5B05E10}" destId="{7AA66C86-7E50-4946-8F75-766D93DD94FF}" srcOrd="0" destOrd="11" presId="urn:microsoft.com/office/officeart/2005/8/layout/vList2"/>
    <dgm:cxn modelId="{3E16B5A4-A88B-AA4A-AE84-CBDE80329CE3}" type="presOf" srcId="{EE25FC70-5885-41AE-A6AC-6CDD37DF34E4}" destId="{7AA66C86-7E50-4946-8F75-766D93DD94FF}" srcOrd="0" destOrd="3" presId="urn:microsoft.com/office/officeart/2005/8/layout/vList2"/>
    <dgm:cxn modelId="{4349C8A9-3D21-4228-BCA8-199FC6A4CC91}" srcId="{F7EC2496-F9E7-4DFC-8C50-3545FCF833F9}" destId="{AA86149D-873C-47D1-8C06-3C4B217CCF9F}" srcOrd="9" destOrd="0" parTransId="{45DFA912-871E-4DB7-9487-5B48E0B4426D}" sibTransId="{28A06263-83B1-4450-9CF3-368D4879056B}"/>
    <dgm:cxn modelId="{FAC456B6-DCE4-412D-A835-307EB0843391}" srcId="{F7EC2496-F9E7-4DFC-8C50-3545FCF833F9}" destId="{287407F8-3161-460F-91AA-1E81564CF373}" srcOrd="2" destOrd="0" parTransId="{3F84F3A8-AE79-4744-8738-48841F84EA28}" sibTransId="{1A622F84-915C-447E-914D-1F2FCC60E8FF}"/>
    <dgm:cxn modelId="{807B5DCF-B755-6E4B-9019-0E7EA8E03CEB}" type="presOf" srcId="{B5ABC6BE-65BC-4095-A5E4-343B0E179DC0}" destId="{7AA66C86-7E50-4946-8F75-766D93DD94FF}" srcOrd="0" destOrd="6" presId="urn:microsoft.com/office/officeart/2005/8/layout/vList2"/>
    <dgm:cxn modelId="{A5D2EBD9-38AD-4BBA-B895-8377A1841F40}" srcId="{F7EC2496-F9E7-4DFC-8C50-3545FCF833F9}" destId="{02AE4FFE-DDD9-4E0A-819B-C1AF28F0FDF7}" srcOrd="0" destOrd="0" parTransId="{D0B1F7A4-43CB-4033-8D63-E2FBB09CE736}" sibTransId="{D2C8B9AC-AB7E-432A-9CD2-8C29A3A46614}"/>
    <dgm:cxn modelId="{0C82C9DB-74A6-844A-B399-B089FDF6B4F4}" type="presOf" srcId="{F7EC2496-F9E7-4DFC-8C50-3545FCF833F9}" destId="{6753334B-0FD7-9F46-8362-ECA0248CA6F5}" srcOrd="0" destOrd="0" presId="urn:microsoft.com/office/officeart/2005/8/layout/vList2"/>
    <dgm:cxn modelId="{1BAD4AE2-C9B4-4C48-9F23-7D40C121C032}" srcId="{F7EC2496-F9E7-4DFC-8C50-3545FCF833F9}" destId="{EE25FC70-5885-41AE-A6AC-6CDD37DF34E4}" srcOrd="3" destOrd="0" parTransId="{34AA6773-B598-4620-A146-B8D90F947D71}" sibTransId="{BB5B7893-537F-4455-9872-EFDB87F67DBD}"/>
    <dgm:cxn modelId="{4CEDA1F3-22D2-6446-B4B9-BFE2C830E98F}" type="presOf" srcId="{AA86149D-873C-47D1-8C06-3C4B217CCF9F}" destId="{7AA66C86-7E50-4946-8F75-766D93DD94FF}" srcOrd="0" destOrd="9" presId="urn:microsoft.com/office/officeart/2005/8/layout/vList2"/>
    <dgm:cxn modelId="{7B7264F4-C32F-FD48-BFA3-067D9AE8D5FE}" type="presOf" srcId="{BA669603-7B79-4E79-88C8-9ADB47D8140C}" destId="{7AA66C86-7E50-4946-8F75-766D93DD94FF}" srcOrd="0" destOrd="5" presId="urn:microsoft.com/office/officeart/2005/8/layout/vList2"/>
    <dgm:cxn modelId="{544F99F4-06C5-184D-B46E-7952F2A686E4}" type="presOf" srcId="{C1995FD3-4AC5-4CAA-9B61-DE669F2E23F9}" destId="{AED1AE83-8CD7-1B42-B54F-2ED07765AD5F}" srcOrd="0" destOrd="0" presId="urn:microsoft.com/office/officeart/2005/8/layout/vList2"/>
    <dgm:cxn modelId="{1A98C2FA-4F87-E44C-89B3-FD083A5751B7}" type="presOf" srcId="{1667923E-9668-4A08-9822-27FFB0D86336}" destId="{7AA66C86-7E50-4946-8F75-766D93DD94FF}" srcOrd="0" destOrd="1" presId="urn:microsoft.com/office/officeart/2005/8/layout/vList2"/>
    <dgm:cxn modelId="{EF02D8FD-35B0-6043-9493-E22437401519}" type="presOf" srcId="{0F7F2D97-557C-4FD1-9A97-11DA2DFEC644}" destId="{7AA66C86-7E50-4946-8F75-766D93DD94FF}" srcOrd="0" destOrd="7" presId="urn:microsoft.com/office/officeart/2005/8/layout/vList2"/>
    <dgm:cxn modelId="{F916995C-17BD-0D4B-8DC2-FE9386BD441E}" type="presParOf" srcId="{18508C99-4AD8-0F48-A00E-2763660A3B1E}" destId="{6753334B-0FD7-9F46-8362-ECA0248CA6F5}" srcOrd="0" destOrd="0" presId="urn:microsoft.com/office/officeart/2005/8/layout/vList2"/>
    <dgm:cxn modelId="{C57DF7C8-4C19-1945-8A0B-DF9BB80F0602}" type="presParOf" srcId="{18508C99-4AD8-0F48-A00E-2763660A3B1E}" destId="{7AA66C86-7E50-4946-8F75-766D93DD94FF}" srcOrd="1" destOrd="0" presId="urn:microsoft.com/office/officeart/2005/8/layout/vList2"/>
    <dgm:cxn modelId="{35F3C4FD-6D6D-BE41-9B91-D763ACD10C23}" type="presParOf" srcId="{18508C99-4AD8-0F48-A00E-2763660A3B1E}" destId="{AED1AE83-8CD7-1B42-B54F-2ED07765AD5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BB8842D-CDE2-4C8B-9DC2-BD526FE6BDF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D14C755-8CD5-4300-B18E-66BAE21F280B}">
      <dgm:prSet/>
      <dgm:spPr/>
      <dgm:t>
        <a:bodyPr/>
        <a:lstStyle/>
        <a:p>
          <a:r>
            <a:rPr lang="en-US"/>
            <a:t>The </a:t>
          </a:r>
          <a:r>
            <a:rPr lang="en-US" b="1"/>
            <a:t>logical view </a:t>
          </a:r>
          <a:r>
            <a:rPr lang="en-US"/>
            <a:t>is concerned with the functionality provided to users </a:t>
          </a:r>
        </a:p>
      </dgm:t>
    </dgm:pt>
    <dgm:pt modelId="{4757A314-340F-4D89-9B6C-D58321707115}" type="parTrans" cxnId="{F7F178CD-9C81-4126-A965-4C904292A18F}">
      <dgm:prSet/>
      <dgm:spPr/>
      <dgm:t>
        <a:bodyPr/>
        <a:lstStyle/>
        <a:p>
          <a:endParaRPr lang="en-US"/>
        </a:p>
      </dgm:t>
    </dgm:pt>
    <dgm:pt modelId="{9F9B9DFC-0AD7-4B11-958B-E2BAF1483FBA}" type="sibTrans" cxnId="{F7F178CD-9C81-4126-A965-4C904292A18F}">
      <dgm:prSet/>
      <dgm:spPr/>
      <dgm:t>
        <a:bodyPr/>
        <a:lstStyle/>
        <a:p>
          <a:endParaRPr lang="en-US"/>
        </a:p>
      </dgm:t>
    </dgm:pt>
    <dgm:pt modelId="{52F5D91D-E659-45E8-AD1D-068352BAB9FD}">
      <dgm:prSet/>
      <dgm:spPr/>
      <dgm:t>
        <a:bodyPr/>
        <a:lstStyle/>
        <a:p>
          <a:r>
            <a:rPr lang="en-US"/>
            <a:t>Focuses on the decomposition of the system into a set of key abstractions, namely objects and classes</a:t>
          </a:r>
        </a:p>
      </dgm:t>
    </dgm:pt>
    <dgm:pt modelId="{EC6CD57B-54CB-43FB-90F6-9D6E15B01217}" type="parTrans" cxnId="{5A96ABB6-6AA4-4C58-B3FA-6F181FF0FE7D}">
      <dgm:prSet/>
      <dgm:spPr/>
      <dgm:t>
        <a:bodyPr/>
        <a:lstStyle/>
        <a:p>
          <a:endParaRPr lang="en-US"/>
        </a:p>
      </dgm:t>
    </dgm:pt>
    <dgm:pt modelId="{05322FCE-1142-444F-BC16-6E86A1C09100}" type="sibTrans" cxnId="{5A96ABB6-6AA4-4C58-B3FA-6F181FF0FE7D}">
      <dgm:prSet/>
      <dgm:spPr/>
      <dgm:t>
        <a:bodyPr/>
        <a:lstStyle/>
        <a:p>
          <a:endParaRPr lang="en-US"/>
        </a:p>
      </dgm:t>
    </dgm:pt>
    <dgm:pt modelId="{C86C2F91-AA79-4E34-85A6-C4FF80160BFF}">
      <dgm:prSet/>
      <dgm:spPr/>
      <dgm:t>
        <a:bodyPr/>
        <a:lstStyle/>
        <a:p>
          <a:r>
            <a:rPr lang="en-US"/>
            <a:t>Represented in UML using class diagrams and state diagrams </a:t>
          </a:r>
        </a:p>
      </dgm:t>
    </dgm:pt>
    <dgm:pt modelId="{720E6443-CCD4-4369-A68D-4C7151FAF134}" type="parTrans" cxnId="{68925D77-98BC-4CDE-84D8-48EBA79CCDAB}">
      <dgm:prSet/>
      <dgm:spPr/>
      <dgm:t>
        <a:bodyPr/>
        <a:lstStyle/>
        <a:p>
          <a:endParaRPr lang="en-US"/>
        </a:p>
      </dgm:t>
    </dgm:pt>
    <dgm:pt modelId="{33AE7363-4612-40EC-A9B6-B115551410EB}" type="sibTrans" cxnId="{68925D77-98BC-4CDE-84D8-48EBA79CCDAB}">
      <dgm:prSet/>
      <dgm:spPr/>
      <dgm:t>
        <a:bodyPr/>
        <a:lstStyle/>
        <a:p>
          <a:endParaRPr lang="en-US"/>
        </a:p>
      </dgm:t>
    </dgm:pt>
    <dgm:pt modelId="{D1EDD2B3-68BF-D14D-991D-6C456E42E944}" type="pres">
      <dgm:prSet presAssocID="{FBB8842D-CDE2-4C8B-9DC2-BD526FE6BDF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A041419-17D0-224B-9F79-C47EF7EB2919}" type="pres">
      <dgm:prSet presAssocID="{FD14C755-8CD5-4300-B18E-66BAE21F280B}" presName="hierRoot1" presStyleCnt="0"/>
      <dgm:spPr/>
    </dgm:pt>
    <dgm:pt modelId="{20F0F5A1-D0D2-994B-A4F0-F6E6F0793B75}" type="pres">
      <dgm:prSet presAssocID="{FD14C755-8CD5-4300-B18E-66BAE21F280B}" presName="composite" presStyleCnt="0"/>
      <dgm:spPr/>
    </dgm:pt>
    <dgm:pt modelId="{06B72318-0F64-2D4D-8695-8C5586CE15F9}" type="pres">
      <dgm:prSet presAssocID="{FD14C755-8CD5-4300-B18E-66BAE21F280B}" presName="background" presStyleLbl="node0" presStyleIdx="0" presStyleCnt="3"/>
      <dgm:spPr/>
    </dgm:pt>
    <dgm:pt modelId="{1F0901A6-D63F-9E46-BF7B-A31981529E40}" type="pres">
      <dgm:prSet presAssocID="{FD14C755-8CD5-4300-B18E-66BAE21F280B}" presName="text" presStyleLbl="fgAcc0" presStyleIdx="0" presStyleCnt="3">
        <dgm:presLayoutVars>
          <dgm:chPref val="3"/>
        </dgm:presLayoutVars>
      </dgm:prSet>
      <dgm:spPr/>
    </dgm:pt>
    <dgm:pt modelId="{627C35E9-9794-F74F-B0F9-C1563D54E37D}" type="pres">
      <dgm:prSet presAssocID="{FD14C755-8CD5-4300-B18E-66BAE21F280B}" presName="hierChild2" presStyleCnt="0"/>
      <dgm:spPr/>
    </dgm:pt>
    <dgm:pt modelId="{AEC3002F-7E26-9843-AB9E-9B51BCE5C094}" type="pres">
      <dgm:prSet presAssocID="{52F5D91D-E659-45E8-AD1D-068352BAB9FD}" presName="hierRoot1" presStyleCnt="0"/>
      <dgm:spPr/>
    </dgm:pt>
    <dgm:pt modelId="{3CFEAA17-AF0B-3144-8FF5-9E0C7F1A5DB5}" type="pres">
      <dgm:prSet presAssocID="{52F5D91D-E659-45E8-AD1D-068352BAB9FD}" presName="composite" presStyleCnt="0"/>
      <dgm:spPr/>
    </dgm:pt>
    <dgm:pt modelId="{3B7AC346-1118-5945-96E8-859BEEB97753}" type="pres">
      <dgm:prSet presAssocID="{52F5D91D-E659-45E8-AD1D-068352BAB9FD}" presName="background" presStyleLbl="node0" presStyleIdx="1" presStyleCnt="3"/>
      <dgm:spPr/>
    </dgm:pt>
    <dgm:pt modelId="{221B84D3-EA05-764D-AAB3-64F2C4D556B4}" type="pres">
      <dgm:prSet presAssocID="{52F5D91D-E659-45E8-AD1D-068352BAB9FD}" presName="text" presStyleLbl="fgAcc0" presStyleIdx="1" presStyleCnt="3">
        <dgm:presLayoutVars>
          <dgm:chPref val="3"/>
        </dgm:presLayoutVars>
      </dgm:prSet>
      <dgm:spPr/>
    </dgm:pt>
    <dgm:pt modelId="{332E7778-8DDA-8343-B3CD-5AD5D2F1CBA2}" type="pres">
      <dgm:prSet presAssocID="{52F5D91D-E659-45E8-AD1D-068352BAB9FD}" presName="hierChild2" presStyleCnt="0"/>
      <dgm:spPr/>
    </dgm:pt>
    <dgm:pt modelId="{78F297BB-0B3C-8847-8602-6698B672058D}" type="pres">
      <dgm:prSet presAssocID="{C86C2F91-AA79-4E34-85A6-C4FF80160BFF}" presName="hierRoot1" presStyleCnt="0"/>
      <dgm:spPr/>
    </dgm:pt>
    <dgm:pt modelId="{84D8BECF-AF36-A540-9C5D-D3A05FF76B90}" type="pres">
      <dgm:prSet presAssocID="{C86C2F91-AA79-4E34-85A6-C4FF80160BFF}" presName="composite" presStyleCnt="0"/>
      <dgm:spPr/>
    </dgm:pt>
    <dgm:pt modelId="{D12A1CAA-5F40-8D41-9A11-BAC5021C47F6}" type="pres">
      <dgm:prSet presAssocID="{C86C2F91-AA79-4E34-85A6-C4FF80160BFF}" presName="background" presStyleLbl="node0" presStyleIdx="2" presStyleCnt="3"/>
      <dgm:spPr/>
    </dgm:pt>
    <dgm:pt modelId="{FD08DC2C-4FF6-0346-AD43-E2D7C66989EF}" type="pres">
      <dgm:prSet presAssocID="{C86C2F91-AA79-4E34-85A6-C4FF80160BFF}" presName="text" presStyleLbl="fgAcc0" presStyleIdx="2" presStyleCnt="3">
        <dgm:presLayoutVars>
          <dgm:chPref val="3"/>
        </dgm:presLayoutVars>
      </dgm:prSet>
      <dgm:spPr/>
    </dgm:pt>
    <dgm:pt modelId="{EE2CCA9C-FF79-7C41-A4C8-8AF126287E50}" type="pres">
      <dgm:prSet presAssocID="{C86C2F91-AA79-4E34-85A6-C4FF80160BFF}" presName="hierChild2" presStyleCnt="0"/>
      <dgm:spPr/>
    </dgm:pt>
  </dgm:ptLst>
  <dgm:cxnLst>
    <dgm:cxn modelId="{86CFAF27-F37C-C34C-8197-D9E7FB9ABBCB}" type="presOf" srcId="{FD14C755-8CD5-4300-B18E-66BAE21F280B}" destId="{1F0901A6-D63F-9E46-BF7B-A31981529E40}" srcOrd="0" destOrd="0" presId="urn:microsoft.com/office/officeart/2005/8/layout/hierarchy1"/>
    <dgm:cxn modelId="{D78F8F28-530F-E942-9C5E-7CB397BFD506}" type="presOf" srcId="{FBB8842D-CDE2-4C8B-9DC2-BD526FE6BDF8}" destId="{D1EDD2B3-68BF-D14D-991D-6C456E42E944}" srcOrd="0" destOrd="0" presId="urn:microsoft.com/office/officeart/2005/8/layout/hierarchy1"/>
    <dgm:cxn modelId="{7B18CE58-2855-A44D-98BB-001C0B9293DB}" type="presOf" srcId="{C86C2F91-AA79-4E34-85A6-C4FF80160BFF}" destId="{FD08DC2C-4FF6-0346-AD43-E2D7C66989EF}" srcOrd="0" destOrd="0" presId="urn:microsoft.com/office/officeart/2005/8/layout/hierarchy1"/>
    <dgm:cxn modelId="{68925D77-98BC-4CDE-84D8-48EBA79CCDAB}" srcId="{FBB8842D-CDE2-4C8B-9DC2-BD526FE6BDF8}" destId="{C86C2F91-AA79-4E34-85A6-C4FF80160BFF}" srcOrd="2" destOrd="0" parTransId="{720E6443-CCD4-4369-A68D-4C7151FAF134}" sibTransId="{33AE7363-4612-40EC-A9B6-B115551410EB}"/>
    <dgm:cxn modelId="{5A96ABB6-6AA4-4C58-B3FA-6F181FF0FE7D}" srcId="{FBB8842D-CDE2-4C8B-9DC2-BD526FE6BDF8}" destId="{52F5D91D-E659-45E8-AD1D-068352BAB9FD}" srcOrd="1" destOrd="0" parTransId="{EC6CD57B-54CB-43FB-90F6-9D6E15B01217}" sibTransId="{05322FCE-1142-444F-BC16-6E86A1C09100}"/>
    <dgm:cxn modelId="{F7F178CD-9C81-4126-A965-4C904292A18F}" srcId="{FBB8842D-CDE2-4C8B-9DC2-BD526FE6BDF8}" destId="{FD14C755-8CD5-4300-B18E-66BAE21F280B}" srcOrd="0" destOrd="0" parTransId="{4757A314-340F-4D89-9B6C-D58321707115}" sibTransId="{9F9B9DFC-0AD7-4B11-958B-E2BAF1483FBA}"/>
    <dgm:cxn modelId="{AC128BD0-3DFB-B64B-AC80-D71F859C01B9}" type="presOf" srcId="{52F5D91D-E659-45E8-AD1D-068352BAB9FD}" destId="{221B84D3-EA05-764D-AAB3-64F2C4D556B4}" srcOrd="0" destOrd="0" presId="urn:microsoft.com/office/officeart/2005/8/layout/hierarchy1"/>
    <dgm:cxn modelId="{EBC9AA23-4D88-624F-88E6-F9F59092B4E2}" type="presParOf" srcId="{D1EDD2B3-68BF-D14D-991D-6C456E42E944}" destId="{6A041419-17D0-224B-9F79-C47EF7EB2919}" srcOrd="0" destOrd="0" presId="urn:microsoft.com/office/officeart/2005/8/layout/hierarchy1"/>
    <dgm:cxn modelId="{1F2B1B0E-027B-FD49-86C5-52634C5F8DC5}" type="presParOf" srcId="{6A041419-17D0-224B-9F79-C47EF7EB2919}" destId="{20F0F5A1-D0D2-994B-A4F0-F6E6F0793B75}" srcOrd="0" destOrd="0" presId="urn:microsoft.com/office/officeart/2005/8/layout/hierarchy1"/>
    <dgm:cxn modelId="{1454FA1F-DABA-264E-86C7-A6CA9797E34C}" type="presParOf" srcId="{20F0F5A1-D0D2-994B-A4F0-F6E6F0793B75}" destId="{06B72318-0F64-2D4D-8695-8C5586CE15F9}" srcOrd="0" destOrd="0" presId="urn:microsoft.com/office/officeart/2005/8/layout/hierarchy1"/>
    <dgm:cxn modelId="{A8324D52-D30A-0E45-8BAE-8AC5BCF251D3}" type="presParOf" srcId="{20F0F5A1-D0D2-994B-A4F0-F6E6F0793B75}" destId="{1F0901A6-D63F-9E46-BF7B-A31981529E40}" srcOrd="1" destOrd="0" presId="urn:microsoft.com/office/officeart/2005/8/layout/hierarchy1"/>
    <dgm:cxn modelId="{CA33A933-1E08-B64F-BFF7-4C865D8BE514}" type="presParOf" srcId="{6A041419-17D0-224B-9F79-C47EF7EB2919}" destId="{627C35E9-9794-F74F-B0F9-C1563D54E37D}" srcOrd="1" destOrd="0" presId="urn:microsoft.com/office/officeart/2005/8/layout/hierarchy1"/>
    <dgm:cxn modelId="{C08BD6DE-8C13-4B4D-A29C-96138D1A72B9}" type="presParOf" srcId="{D1EDD2B3-68BF-D14D-991D-6C456E42E944}" destId="{AEC3002F-7E26-9843-AB9E-9B51BCE5C094}" srcOrd="1" destOrd="0" presId="urn:microsoft.com/office/officeart/2005/8/layout/hierarchy1"/>
    <dgm:cxn modelId="{86E90148-5351-4E4A-B58F-1D09F6A229D4}" type="presParOf" srcId="{AEC3002F-7E26-9843-AB9E-9B51BCE5C094}" destId="{3CFEAA17-AF0B-3144-8FF5-9E0C7F1A5DB5}" srcOrd="0" destOrd="0" presId="urn:microsoft.com/office/officeart/2005/8/layout/hierarchy1"/>
    <dgm:cxn modelId="{EE008BCB-DD3D-934C-B6FF-113A92436386}" type="presParOf" srcId="{3CFEAA17-AF0B-3144-8FF5-9E0C7F1A5DB5}" destId="{3B7AC346-1118-5945-96E8-859BEEB97753}" srcOrd="0" destOrd="0" presId="urn:microsoft.com/office/officeart/2005/8/layout/hierarchy1"/>
    <dgm:cxn modelId="{AE5D7E0E-A06B-0942-A782-B1418CE2C06D}" type="presParOf" srcId="{3CFEAA17-AF0B-3144-8FF5-9E0C7F1A5DB5}" destId="{221B84D3-EA05-764D-AAB3-64F2C4D556B4}" srcOrd="1" destOrd="0" presId="urn:microsoft.com/office/officeart/2005/8/layout/hierarchy1"/>
    <dgm:cxn modelId="{BB08F1D2-7A2A-2B41-B0FC-F12B4188CF82}" type="presParOf" srcId="{AEC3002F-7E26-9843-AB9E-9B51BCE5C094}" destId="{332E7778-8DDA-8343-B3CD-5AD5D2F1CBA2}" srcOrd="1" destOrd="0" presId="urn:microsoft.com/office/officeart/2005/8/layout/hierarchy1"/>
    <dgm:cxn modelId="{8C3EA966-E961-F64F-B2E2-C49EE672DE29}" type="presParOf" srcId="{D1EDD2B3-68BF-D14D-991D-6C456E42E944}" destId="{78F297BB-0B3C-8847-8602-6698B672058D}" srcOrd="2" destOrd="0" presId="urn:microsoft.com/office/officeart/2005/8/layout/hierarchy1"/>
    <dgm:cxn modelId="{6426B08D-C276-2748-89AD-C38580C7D472}" type="presParOf" srcId="{78F297BB-0B3C-8847-8602-6698B672058D}" destId="{84D8BECF-AF36-A540-9C5D-D3A05FF76B90}" srcOrd="0" destOrd="0" presId="urn:microsoft.com/office/officeart/2005/8/layout/hierarchy1"/>
    <dgm:cxn modelId="{E98D7168-2457-9D4B-A06D-3B9A0FC74596}" type="presParOf" srcId="{84D8BECF-AF36-A540-9C5D-D3A05FF76B90}" destId="{D12A1CAA-5F40-8D41-9A11-BAC5021C47F6}" srcOrd="0" destOrd="0" presId="urn:microsoft.com/office/officeart/2005/8/layout/hierarchy1"/>
    <dgm:cxn modelId="{8DC10181-6970-1F4A-BC1E-370383F41B4B}" type="presParOf" srcId="{84D8BECF-AF36-A540-9C5D-D3A05FF76B90}" destId="{FD08DC2C-4FF6-0346-AD43-E2D7C66989EF}" srcOrd="1" destOrd="0" presId="urn:microsoft.com/office/officeart/2005/8/layout/hierarchy1"/>
    <dgm:cxn modelId="{48EBDEF5-ABD3-7047-9344-D75E969F8887}" type="presParOf" srcId="{78F297BB-0B3C-8847-8602-6698B672058D}" destId="{EE2CCA9C-FF79-7C41-A4C8-8AF126287E5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83C88A0-366B-4229-A86C-A93C81D8172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D7C587D-AA42-4B14-B7CE-83C80E8AC529}">
      <dgm:prSet/>
      <dgm:spPr/>
      <dgm:t>
        <a:bodyPr/>
        <a:lstStyle/>
        <a:p>
          <a:r>
            <a:rPr lang="en-US"/>
            <a:t>The </a:t>
          </a:r>
          <a:r>
            <a:rPr lang="en-US" b="1"/>
            <a:t>development view </a:t>
          </a:r>
          <a:r>
            <a:rPr lang="en-US"/>
            <a:t>is concerned with software administration from the point of view of the programmer </a:t>
          </a:r>
        </a:p>
      </dgm:t>
    </dgm:pt>
    <dgm:pt modelId="{0CEB9028-64A9-4586-8023-FBE1D7669A9B}" type="parTrans" cxnId="{0F8E63DD-3E76-43E6-B920-E0ADED570302}">
      <dgm:prSet/>
      <dgm:spPr/>
      <dgm:t>
        <a:bodyPr/>
        <a:lstStyle/>
        <a:p>
          <a:endParaRPr lang="en-US"/>
        </a:p>
      </dgm:t>
    </dgm:pt>
    <dgm:pt modelId="{63F273D6-75B6-4C55-87B5-13DD960D9D7F}" type="sibTrans" cxnId="{0F8E63DD-3E76-43E6-B920-E0ADED570302}">
      <dgm:prSet/>
      <dgm:spPr/>
      <dgm:t>
        <a:bodyPr/>
        <a:lstStyle/>
        <a:p>
          <a:endParaRPr lang="en-US"/>
        </a:p>
      </dgm:t>
    </dgm:pt>
    <dgm:pt modelId="{A16D7D72-5B14-40EE-87A0-19AC3FBBD886}">
      <dgm:prSet/>
      <dgm:spPr/>
      <dgm:t>
        <a:bodyPr/>
        <a:lstStyle/>
        <a:p>
          <a:r>
            <a:rPr lang="en-US"/>
            <a:t>Focuses on </a:t>
          </a:r>
          <a:r>
            <a:rPr lang="en-US" b="1"/>
            <a:t>components</a:t>
          </a:r>
          <a:r>
            <a:rPr lang="en-US"/>
            <a:t>: modules of classes that represent independent systems or subsystems with the ability to interface with the rest of the system. </a:t>
          </a:r>
        </a:p>
      </dgm:t>
    </dgm:pt>
    <dgm:pt modelId="{03E34B1A-0BAC-4ABA-AF43-2226D57931AE}" type="parTrans" cxnId="{9B02B3FA-769B-4458-B521-AF034BE57769}">
      <dgm:prSet/>
      <dgm:spPr/>
      <dgm:t>
        <a:bodyPr/>
        <a:lstStyle/>
        <a:p>
          <a:endParaRPr lang="en-US"/>
        </a:p>
      </dgm:t>
    </dgm:pt>
    <dgm:pt modelId="{F9B8291F-D599-4B83-B57D-3ACF6D4FD73E}" type="sibTrans" cxnId="{9B02B3FA-769B-4458-B521-AF034BE57769}">
      <dgm:prSet/>
      <dgm:spPr/>
      <dgm:t>
        <a:bodyPr/>
        <a:lstStyle/>
        <a:p>
          <a:endParaRPr lang="en-US"/>
        </a:p>
      </dgm:t>
    </dgm:pt>
    <dgm:pt modelId="{8928DFEE-C033-4F82-986D-6B6A457B4841}">
      <dgm:prSet/>
      <dgm:spPr/>
      <dgm:t>
        <a:bodyPr/>
        <a:lstStyle/>
        <a:p>
          <a:r>
            <a:rPr lang="en-US"/>
            <a:t>Represented in UML using </a:t>
          </a:r>
          <a:r>
            <a:rPr lang="en-US" b="1"/>
            <a:t>component diagrams </a:t>
          </a:r>
          <a:endParaRPr lang="en-US"/>
        </a:p>
      </dgm:t>
    </dgm:pt>
    <dgm:pt modelId="{E9C90867-97CE-4E57-BD46-37ADF79D3A66}" type="parTrans" cxnId="{211455CE-CF7E-4930-B52A-19621117D71D}">
      <dgm:prSet/>
      <dgm:spPr/>
      <dgm:t>
        <a:bodyPr/>
        <a:lstStyle/>
        <a:p>
          <a:endParaRPr lang="en-US"/>
        </a:p>
      </dgm:t>
    </dgm:pt>
    <dgm:pt modelId="{90354236-34FF-493F-B5DB-37F456742702}" type="sibTrans" cxnId="{211455CE-CF7E-4930-B52A-19621117D71D}">
      <dgm:prSet/>
      <dgm:spPr/>
      <dgm:t>
        <a:bodyPr/>
        <a:lstStyle/>
        <a:p>
          <a:endParaRPr lang="en-US"/>
        </a:p>
      </dgm:t>
    </dgm:pt>
    <dgm:pt modelId="{AA7A963A-CA2A-467F-8493-09B34CDC12B4}" type="pres">
      <dgm:prSet presAssocID="{B83C88A0-366B-4229-A86C-A93C81D81729}" presName="root" presStyleCnt="0">
        <dgm:presLayoutVars>
          <dgm:dir/>
          <dgm:resizeHandles val="exact"/>
        </dgm:presLayoutVars>
      </dgm:prSet>
      <dgm:spPr/>
    </dgm:pt>
    <dgm:pt modelId="{9EB2BEC1-2C0B-4B3E-BE08-F3BA51CB57EA}" type="pres">
      <dgm:prSet presAssocID="{FD7C587D-AA42-4B14-B7CE-83C80E8AC529}" presName="compNode" presStyleCnt="0"/>
      <dgm:spPr/>
    </dgm:pt>
    <dgm:pt modelId="{93780453-5841-405B-856C-145728DD3AB6}" type="pres">
      <dgm:prSet presAssocID="{FD7C587D-AA42-4B14-B7CE-83C80E8AC529}" presName="bgRect" presStyleLbl="bgShp" presStyleIdx="0" presStyleCnt="3"/>
      <dgm:spPr/>
    </dgm:pt>
    <dgm:pt modelId="{12F8C32B-441F-4B88-BBED-0BD599B1FF12}" type="pres">
      <dgm:prSet presAssocID="{FD7C587D-AA42-4B14-B7CE-83C80E8AC5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249E4EA-7E3C-419A-9D7E-E21535A5349C}" type="pres">
      <dgm:prSet presAssocID="{FD7C587D-AA42-4B14-B7CE-83C80E8AC529}" presName="spaceRect" presStyleCnt="0"/>
      <dgm:spPr/>
    </dgm:pt>
    <dgm:pt modelId="{C1CE9315-4084-4BB2-8B03-2883FB1BED7D}" type="pres">
      <dgm:prSet presAssocID="{FD7C587D-AA42-4B14-B7CE-83C80E8AC529}" presName="parTx" presStyleLbl="revTx" presStyleIdx="0" presStyleCnt="3">
        <dgm:presLayoutVars>
          <dgm:chMax val="0"/>
          <dgm:chPref val="0"/>
        </dgm:presLayoutVars>
      </dgm:prSet>
      <dgm:spPr/>
    </dgm:pt>
    <dgm:pt modelId="{2878728A-3E54-4E6D-895A-00257255DEC5}" type="pres">
      <dgm:prSet presAssocID="{63F273D6-75B6-4C55-87B5-13DD960D9D7F}" presName="sibTrans" presStyleCnt="0"/>
      <dgm:spPr/>
    </dgm:pt>
    <dgm:pt modelId="{765D5D41-9C2C-4736-AB09-9522781427D9}" type="pres">
      <dgm:prSet presAssocID="{A16D7D72-5B14-40EE-87A0-19AC3FBBD886}" presName="compNode" presStyleCnt="0"/>
      <dgm:spPr/>
    </dgm:pt>
    <dgm:pt modelId="{F16B8627-476C-4E1B-AD56-E2B1AD2F5B84}" type="pres">
      <dgm:prSet presAssocID="{A16D7D72-5B14-40EE-87A0-19AC3FBBD886}" presName="bgRect" presStyleLbl="bgShp" presStyleIdx="1" presStyleCnt="3"/>
      <dgm:spPr/>
    </dgm:pt>
    <dgm:pt modelId="{E5BFFBF7-A1A0-4377-8083-6DFB07A01CAF}" type="pres">
      <dgm:prSet presAssocID="{A16D7D72-5B14-40EE-87A0-19AC3FBBD88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18811ABA-5E20-45C0-9C98-61FBBA611BBF}" type="pres">
      <dgm:prSet presAssocID="{A16D7D72-5B14-40EE-87A0-19AC3FBBD886}" presName="spaceRect" presStyleCnt="0"/>
      <dgm:spPr/>
    </dgm:pt>
    <dgm:pt modelId="{9438A233-8B9F-42D4-81BC-3D7E500FFE7C}" type="pres">
      <dgm:prSet presAssocID="{A16D7D72-5B14-40EE-87A0-19AC3FBBD886}" presName="parTx" presStyleLbl="revTx" presStyleIdx="1" presStyleCnt="3">
        <dgm:presLayoutVars>
          <dgm:chMax val="0"/>
          <dgm:chPref val="0"/>
        </dgm:presLayoutVars>
      </dgm:prSet>
      <dgm:spPr/>
    </dgm:pt>
    <dgm:pt modelId="{A08F9DC2-99D6-48A6-9ED6-9E2E52085605}" type="pres">
      <dgm:prSet presAssocID="{F9B8291F-D599-4B83-B57D-3ACF6D4FD73E}" presName="sibTrans" presStyleCnt="0"/>
      <dgm:spPr/>
    </dgm:pt>
    <dgm:pt modelId="{5FB47F64-9ECD-41E0-A006-D8575A1B8007}" type="pres">
      <dgm:prSet presAssocID="{8928DFEE-C033-4F82-986D-6B6A457B4841}" presName="compNode" presStyleCnt="0"/>
      <dgm:spPr/>
    </dgm:pt>
    <dgm:pt modelId="{02BEE4EE-E3F3-4695-AB06-F25D8E6584B5}" type="pres">
      <dgm:prSet presAssocID="{8928DFEE-C033-4F82-986D-6B6A457B4841}" presName="bgRect" presStyleLbl="bgShp" presStyleIdx="2" presStyleCnt="3"/>
      <dgm:spPr/>
    </dgm:pt>
    <dgm:pt modelId="{B3EFAC25-4C1D-40C7-8829-F47AE8B4544F}" type="pres">
      <dgm:prSet presAssocID="{8928DFEE-C033-4F82-986D-6B6A457B484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246B283-19C4-4A4A-B452-34B586F0CB98}" type="pres">
      <dgm:prSet presAssocID="{8928DFEE-C033-4F82-986D-6B6A457B4841}" presName="spaceRect" presStyleCnt="0"/>
      <dgm:spPr/>
    </dgm:pt>
    <dgm:pt modelId="{6B24F6FC-1848-49B4-B874-924606D973D6}" type="pres">
      <dgm:prSet presAssocID="{8928DFEE-C033-4F82-986D-6B6A457B484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6F9CEA3-CFC7-4904-BF01-A880A56DC7D3}" type="presOf" srcId="{B83C88A0-366B-4229-A86C-A93C81D81729}" destId="{AA7A963A-CA2A-467F-8493-09B34CDC12B4}" srcOrd="0" destOrd="0" presId="urn:microsoft.com/office/officeart/2018/2/layout/IconVerticalSolidList"/>
    <dgm:cxn modelId="{E2DC12B1-041D-477C-9083-7802C4973530}" type="presOf" srcId="{A16D7D72-5B14-40EE-87A0-19AC3FBBD886}" destId="{9438A233-8B9F-42D4-81BC-3D7E500FFE7C}" srcOrd="0" destOrd="0" presId="urn:microsoft.com/office/officeart/2018/2/layout/IconVerticalSolidList"/>
    <dgm:cxn modelId="{92A76DC6-17BE-4889-861E-F36CDB452C3C}" type="presOf" srcId="{FD7C587D-AA42-4B14-B7CE-83C80E8AC529}" destId="{C1CE9315-4084-4BB2-8B03-2883FB1BED7D}" srcOrd="0" destOrd="0" presId="urn:microsoft.com/office/officeart/2018/2/layout/IconVerticalSolidList"/>
    <dgm:cxn modelId="{211455CE-CF7E-4930-B52A-19621117D71D}" srcId="{B83C88A0-366B-4229-A86C-A93C81D81729}" destId="{8928DFEE-C033-4F82-986D-6B6A457B4841}" srcOrd="2" destOrd="0" parTransId="{E9C90867-97CE-4E57-BD46-37ADF79D3A66}" sibTransId="{90354236-34FF-493F-B5DB-37F456742702}"/>
    <dgm:cxn modelId="{0F8E63DD-3E76-43E6-B920-E0ADED570302}" srcId="{B83C88A0-366B-4229-A86C-A93C81D81729}" destId="{FD7C587D-AA42-4B14-B7CE-83C80E8AC529}" srcOrd="0" destOrd="0" parTransId="{0CEB9028-64A9-4586-8023-FBE1D7669A9B}" sibTransId="{63F273D6-75B6-4C55-87B5-13DD960D9D7F}"/>
    <dgm:cxn modelId="{9B02B3FA-769B-4458-B521-AF034BE57769}" srcId="{B83C88A0-366B-4229-A86C-A93C81D81729}" destId="{A16D7D72-5B14-40EE-87A0-19AC3FBBD886}" srcOrd="1" destOrd="0" parTransId="{03E34B1A-0BAC-4ABA-AF43-2226D57931AE}" sibTransId="{F9B8291F-D599-4B83-B57D-3ACF6D4FD73E}"/>
    <dgm:cxn modelId="{59F041FE-D812-46B8-95CF-8315C84CB783}" type="presOf" srcId="{8928DFEE-C033-4F82-986D-6B6A457B4841}" destId="{6B24F6FC-1848-49B4-B874-924606D973D6}" srcOrd="0" destOrd="0" presId="urn:microsoft.com/office/officeart/2018/2/layout/IconVerticalSolidList"/>
    <dgm:cxn modelId="{A5A0C037-D87A-43BD-BCBD-597544CE1B54}" type="presParOf" srcId="{AA7A963A-CA2A-467F-8493-09B34CDC12B4}" destId="{9EB2BEC1-2C0B-4B3E-BE08-F3BA51CB57EA}" srcOrd="0" destOrd="0" presId="urn:microsoft.com/office/officeart/2018/2/layout/IconVerticalSolidList"/>
    <dgm:cxn modelId="{7BE0A075-3EC3-41D8-8070-EB48EB13E977}" type="presParOf" srcId="{9EB2BEC1-2C0B-4B3E-BE08-F3BA51CB57EA}" destId="{93780453-5841-405B-856C-145728DD3AB6}" srcOrd="0" destOrd="0" presId="urn:microsoft.com/office/officeart/2018/2/layout/IconVerticalSolidList"/>
    <dgm:cxn modelId="{A28176C6-8D6D-4E31-9636-E861A7057B7D}" type="presParOf" srcId="{9EB2BEC1-2C0B-4B3E-BE08-F3BA51CB57EA}" destId="{12F8C32B-441F-4B88-BBED-0BD599B1FF12}" srcOrd="1" destOrd="0" presId="urn:microsoft.com/office/officeart/2018/2/layout/IconVerticalSolidList"/>
    <dgm:cxn modelId="{D8074697-72FD-4B60-9FE7-2AC93428C73A}" type="presParOf" srcId="{9EB2BEC1-2C0B-4B3E-BE08-F3BA51CB57EA}" destId="{1249E4EA-7E3C-419A-9D7E-E21535A5349C}" srcOrd="2" destOrd="0" presId="urn:microsoft.com/office/officeart/2018/2/layout/IconVerticalSolidList"/>
    <dgm:cxn modelId="{43BABF1F-AC5F-442E-8248-969D9565C655}" type="presParOf" srcId="{9EB2BEC1-2C0B-4B3E-BE08-F3BA51CB57EA}" destId="{C1CE9315-4084-4BB2-8B03-2883FB1BED7D}" srcOrd="3" destOrd="0" presId="urn:microsoft.com/office/officeart/2018/2/layout/IconVerticalSolidList"/>
    <dgm:cxn modelId="{201E41BE-1BA9-44FE-B01A-82130E31087F}" type="presParOf" srcId="{AA7A963A-CA2A-467F-8493-09B34CDC12B4}" destId="{2878728A-3E54-4E6D-895A-00257255DEC5}" srcOrd="1" destOrd="0" presId="urn:microsoft.com/office/officeart/2018/2/layout/IconVerticalSolidList"/>
    <dgm:cxn modelId="{F202BC63-E959-488C-A8B3-DD339999CB7C}" type="presParOf" srcId="{AA7A963A-CA2A-467F-8493-09B34CDC12B4}" destId="{765D5D41-9C2C-4736-AB09-9522781427D9}" srcOrd="2" destOrd="0" presId="urn:microsoft.com/office/officeart/2018/2/layout/IconVerticalSolidList"/>
    <dgm:cxn modelId="{B0E9BA8F-FF9B-4AC7-8DEB-B14945D7C21A}" type="presParOf" srcId="{765D5D41-9C2C-4736-AB09-9522781427D9}" destId="{F16B8627-476C-4E1B-AD56-E2B1AD2F5B84}" srcOrd="0" destOrd="0" presId="urn:microsoft.com/office/officeart/2018/2/layout/IconVerticalSolidList"/>
    <dgm:cxn modelId="{5F53C0BF-7377-4F12-A649-0B09832356F5}" type="presParOf" srcId="{765D5D41-9C2C-4736-AB09-9522781427D9}" destId="{E5BFFBF7-A1A0-4377-8083-6DFB07A01CAF}" srcOrd="1" destOrd="0" presId="urn:microsoft.com/office/officeart/2018/2/layout/IconVerticalSolidList"/>
    <dgm:cxn modelId="{E655CADE-5111-49F8-945E-45BD466F176C}" type="presParOf" srcId="{765D5D41-9C2C-4736-AB09-9522781427D9}" destId="{18811ABA-5E20-45C0-9C98-61FBBA611BBF}" srcOrd="2" destOrd="0" presId="urn:microsoft.com/office/officeart/2018/2/layout/IconVerticalSolidList"/>
    <dgm:cxn modelId="{139B0DB7-26FD-4E48-9D69-ABB8612EED8B}" type="presParOf" srcId="{765D5D41-9C2C-4736-AB09-9522781427D9}" destId="{9438A233-8B9F-42D4-81BC-3D7E500FFE7C}" srcOrd="3" destOrd="0" presId="urn:microsoft.com/office/officeart/2018/2/layout/IconVerticalSolidList"/>
    <dgm:cxn modelId="{ADD1376C-B7BC-4B7A-A27D-F24CE0E88A7B}" type="presParOf" srcId="{AA7A963A-CA2A-467F-8493-09B34CDC12B4}" destId="{A08F9DC2-99D6-48A6-9ED6-9E2E52085605}" srcOrd="3" destOrd="0" presId="urn:microsoft.com/office/officeart/2018/2/layout/IconVerticalSolidList"/>
    <dgm:cxn modelId="{FC5A1128-6DA0-4D03-BA4D-6201031B16E0}" type="presParOf" srcId="{AA7A963A-CA2A-467F-8493-09B34CDC12B4}" destId="{5FB47F64-9ECD-41E0-A006-D8575A1B8007}" srcOrd="4" destOrd="0" presId="urn:microsoft.com/office/officeart/2018/2/layout/IconVerticalSolidList"/>
    <dgm:cxn modelId="{7B96EF1A-2625-45C7-8CF3-F9360585F475}" type="presParOf" srcId="{5FB47F64-9ECD-41E0-A006-D8575A1B8007}" destId="{02BEE4EE-E3F3-4695-AB06-F25D8E6584B5}" srcOrd="0" destOrd="0" presId="urn:microsoft.com/office/officeart/2018/2/layout/IconVerticalSolidList"/>
    <dgm:cxn modelId="{2F208309-DEE5-434D-966F-DB795D7F5776}" type="presParOf" srcId="{5FB47F64-9ECD-41E0-A006-D8575A1B8007}" destId="{B3EFAC25-4C1D-40C7-8829-F47AE8B4544F}" srcOrd="1" destOrd="0" presId="urn:microsoft.com/office/officeart/2018/2/layout/IconVerticalSolidList"/>
    <dgm:cxn modelId="{C52C616C-2D2B-4750-92DE-04549D197857}" type="presParOf" srcId="{5FB47F64-9ECD-41E0-A006-D8575A1B8007}" destId="{E246B283-19C4-4A4A-B452-34B586F0CB98}" srcOrd="2" destOrd="0" presId="urn:microsoft.com/office/officeart/2018/2/layout/IconVerticalSolidList"/>
    <dgm:cxn modelId="{E7B7E716-C658-4877-8423-F7B16EBD5D76}" type="presParOf" srcId="{5FB47F64-9ECD-41E0-A006-D8575A1B8007}" destId="{6B24F6FC-1848-49B4-B874-924606D973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3742EB9-1E57-4330-A4C3-622F71964B8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CC3BE6-2674-4C42-9B1C-9845BF14CA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</a:t>
          </a:r>
          <a:r>
            <a:rPr lang="en-US" b="1"/>
            <a:t>process view </a:t>
          </a:r>
          <a:r>
            <a:rPr lang="en-US"/>
            <a:t>is concerned with the dynamic aspects of the system, explaining the system processes and how they communicate </a:t>
          </a:r>
        </a:p>
      </dgm:t>
    </dgm:pt>
    <dgm:pt modelId="{E2B1BEFA-812F-4471-BF2E-CFFF0C83157A}" type="parTrans" cxnId="{4FC3CEA2-74C6-4912-A36B-DBB208853F73}">
      <dgm:prSet/>
      <dgm:spPr/>
      <dgm:t>
        <a:bodyPr/>
        <a:lstStyle/>
        <a:p>
          <a:endParaRPr lang="en-US"/>
        </a:p>
      </dgm:t>
    </dgm:pt>
    <dgm:pt modelId="{F1CC0CE4-4FC8-4B5B-83F2-8FF206A311FF}" type="sibTrans" cxnId="{4FC3CEA2-74C6-4912-A36B-DBB208853F73}">
      <dgm:prSet/>
      <dgm:spPr/>
      <dgm:t>
        <a:bodyPr/>
        <a:lstStyle/>
        <a:p>
          <a:endParaRPr lang="en-US"/>
        </a:p>
      </dgm:t>
    </dgm:pt>
    <dgm:pt modelId="{B9DFA877-44BC-4186-B824-3041873D54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Focuses on the runtime behaviour of the system</a:t>
          </a:r>
        </a:p>
      </dgm:t>
    </dgm:pt>
    <dgm:pt modelId="{66E5CA68-7002-4FEF-BBE1-BAA302B8EB79}" type="parTrans" cxnId="{83D9E487-FD74-4FE3-A7C0-CF94913BA364}">
      <dgm:prSet/>
      <dgm:spPr/>
      <dgm:t>
        <a:bodyPr/>
        <a:lstStyle/>
        <a:p>
          <a:endParaRPr lang="en-US"/>
        </a:p>
      </dgm:t>
    </dgm:pt>
    <dgm:pt modelId="{418844A9-BA5E-4951-94E7-5A227B89D54F}" type="sibTrans" cxnId="{83D9E487-FD74-4FE3-A7C0-CF94913BA364}">
      <dgm:prSet/>
      <dgm:spPr/>
      <dgm:t>
        <a:bodyPr/>
        <a:lstStyle/>
        <a:p>
          <a:endParaRPr lang="en-US"/>
        </a:p>
      </dgm:t>
    </dgm:pt>
    <dgm:pt modelId="{9B15AB95-5703-4E2C-BBB2-E5FBCF7C0E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Represented in UML using </a:t>
          </a:r>
          <a:r>
            <a:rPr lang="en-US" b="1"/>
            <a:t>activity diagrams </a:t>
          </a:r>
          <a:r>
            <a:rPr lang="en-US"/>
            <a:t>and </a:t>
          </a:r>
          <a:r>
            <a:rPr lang="en-US" b="1"/>
            <a:t>sequence diagrams </a:t>
          </a:r>
          <a:endParaRPr lang="en-US"/>
        </a:p>
      </dgm:t>
    </dgm:pt>
    <dgm:pt modelId="{E6910989-5EC6-43BE-B74B-755510F414E8}" type="parTrans" cxnId="{5D13BA1B-3995-42F0-9066-6DAD48E081B5}">
      <dgm:prSet/>
      <dgm:spPr/>
      <dgm:t>
        <a:bodyPr/>
        <a:lstStyle/>
        <a:p>
          <a:endParaRPr lang="en-US"/>
        </a:p>
      </dgm:t>
    </dgm:pt>
    <dgm:pt modelId="{DAA6845B-8CF7-4D00-9D67-B00DC308C49E}" type="sibTrans" cxnId="{5D13BA1B-3995-42F0-9066-6DAD48E081B5}">
      <dgm:prSet/>
      <dgm:spPr/>
      <dgm:t>
        <a:bodyPr/>
        <a:lstStyle/>
        <a:p>
          <a:endParaRPr lang="en-US"/>
        </a:p>
      </dgm:t>
    </dgm:pt>
    <dgm:pt modelId="{9E8EC9EB-81CE-4DA0-BBE6-D2F694CEB535}" type="pres">
      <dgm:prSet presAssocID="{F3742EB9-1E57-4330-A4C3-622F71964B84}" presName="root" presStyleCnt="0">
        <dgm:presLayoutVars>
          <dgm:dir/>
          <dgm:resizeHandles val="exact"/>
        </dgm:presLayoutVars>
      </dgm:prSet>
      <dgm:spPr/>
    </dgm:pt>
    <dgm:pt modelId="{64D770AF-E6B6-4304-9887-66B23C1915AC}" type="pres">
      <dgm:prSet presAssocID="{19CC3BE6-2674-4C42-9B1C-9845BF14CAAE}" presName="compNode" presStyleCnt="0"/>
      <dgm:spPr/>
    </dgm:pt>
    <dgm:pt modelId="{B60FD5B6-BCF1-4147-8BED-6C6586D5C7DD}" type="pres">
      <dgm:prSet presAssocID="{19CC3BE6-2674-4C42-9B1C-9845BF14CAAE}" presName="bgRect" presStyleLbl="bgShp" presStyleIdx="0" presStyleCnt="3"/>
      <dgm:spPr/>
    </dgm:pt>
    <dgm:pt modelId="{C92C2A1F-AD58-4DD9-B5A9-189FC1A74CDF}" type="pres">
      <dgm:prSet presAssocID="{19CC3BE6-2674-4C42-9B1C-9845BF14CA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5AB68DD1-E941-43FC-BF1A-F5F12EAA816A}" type="pres">
      <dgm:prSet presAssocID="{19CC3BE6-2674-4C42-9B1C-9845BF14CAAE}" presName="spaceRect" presStyleCnt="0"/>
      <dgm:spPr/>
    </dgm:pt>
    <dgm:pt modelId="{A0027E5F-F3BE-4EF9-B569-7602A45C6D3E}" type="pres">
      <dgm:prSet presAssocID="{19CC3BE6-2674-4C42-9B1C-9845BF14CAAE}" presName="parTx" presStyleLbl="revTx" presStyleIdx="0" presStyleCnt="3">
        <dgm:presLayoutVars>
          <dgm:chMax val="0"/>
          <dgm:chPref val="0"/>
        </dgm:presLayoutVars>
      </dgm:prSet>
      <dgm:spPr/>
    </dgm:pt>
    <dgm:pt modelId="{D09B2520-7799-4503-911B-BB86C773672C}" type="pres">
      <dgm:prSet presAssocID="{F1CC0CE4-4FC8-4B5B-83F2-8FF206A311FF}" presName="sibTrans" presStyleCnt="0"/>
      <dgm:spPr/>
    </dgm:pt>
    <dgm:pt modelId="{138030A5-28AF-47FF-AF65-1AC9D9A83E12}" type="pres">
      <dgm:prSet presAssocID="{B9DFA877-44BC-4186-B824-3041873D546D}" presName="compNode" presStyleCnt="0"/>
      <dgm:spPr/>
    </dgm:pt>
    <dgm:pt modelId="{C54C3A6A-C769-4184-8200-1DE5FC7DFF01}" type="pres">
      <dgm:prSet presAssocID="{B9DFA877-44BC-4186-B824-3041873D546D}" presName="bgRect" presStyleLbl="bgShp" presStyleIdx="1" presStyleCnt="3"/>
      <dgm:spPr/>
    </dgm:pt>
    <dgm:pt modelId="{0FD049EF-9F44-4330-B243-5E954AA0DF4B}" type="pres">
      <dgm:prSet presAssocID="{B9DFA877-44BC-4186-B824-3041873D546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4C104328-BBCA-451A-B82A-545C2F303307}" type="pres">
      <dgm:prSet presAssocID="{B9DFA877-44BC-4186-B824-3041873D546D}" presName="spaceRect" presStyleCnt="0"/>
      <dgm:spPr/>
    </dgm:pt>
    <dgm:pt modelId="{AD4F4859-14C6-4646-A018-1EB33360A3EC}" type="pres">
      <dgm:prSet presAssocID="{B9DFA877-44BC-4186-B824-3041873D546D}" presName="parTx" presStyleLbl="revTx" presStyleIdx="1" presStyleCnt="3">
        <dgm:presLayoutVars>
          <dgm:chMax val="0"/>
          <dgm:chPref val="0"/>
        </dgm:presLayoutVars>
      </dgm:prSet>
      <dgm:spPr/>
    </dgm:pt>
    <dgm:pt modelId="{73F5CA47-E25D-4448-88E1-FFEFF42FB7D9}" type="pres">
      <dgm:prSet presAssocID="{418844A9-BA5E-4951-94E7-5A227B89D54F}" presName="sibTrans" presStyleCnt="0"/>
      <dgm:spPr/>
    </dgm:pt>
    <dgm:pt modelId="{C1EEF026-3524-4A9E-8162-E504FEE2996A}" type="pres">
      <dgm:prSet presAssocID="{9B15AB95-5703-4E2C-BBB2-E5FBCF7C0E90}" presName="compNode" presStyleCnt="0"/>
      <dgm:spPr/>
    </dgm:pt>
    <dgm:pt modelId="{EA32C025-FD26-4138-B045-A8EDF4681775}" type="pres">
      <dgm:prSet presAssocID="{9B15AB95-5703-4E2C-BBB2-E5FBCF7C0E90}" presName="bgRect" presStyleLbl="bgShp" presStyleIdx="2" presStyleCnt="3"/>
      <dgm:spPr/>
    </dgm:pt>
    <dgm:pt modelId="{AF7155C2-D71A-4BF2-B36A-719639CD0F8A}" type="pres">
      <dgm:prSet presAssocID="{9B15AB95-5703-4E2C-BBB2-E5FBCF7C0E9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25FFC71-5CF8-4BBE-9DB8-5AFDFE9F8306}" type="pres">
      <dgm:prSet presAssocID="{9B15AB95-5703-4E2C-BBB2-E5FBCF7C0E90}" presName="spaceRect" presStyleCnt="0"/>
      <dgm:spPr/>
    </dgm:pt>
    <dgm:pt modelId="{2E071573-6F80-4259-85D3-B8D355942A0B}" type="pres">
      <dgm:prSet presAssocID="{9B15AB95-5703-4E2C-BBB2-E5FBCF7C0E9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5ED781A-6EE8-45B8-B839-166A81BBFBBF}" type="presOf" srcId="{9B15AB95-5703-4E2C-BBB2-E5FBCF7C0E90}" destId="{2E071573-6F80-4259-85D3-B8D355942A0B}" srcOrd="0" destOrd="0" presId="urn:microsoft.com/office/officeart/2018/2/layout/IconVerticalSolidList"/>
    <dgm:cxn modelId="{5D13BA1B-3995-42F0-9066-6DAD48E081B5}" srcId="{F3742EB9-1E57-4330-A4C3-622F71964B84}" destId="{9B15AB95-5703-4E2C-BBB2-E5FBCF7C0E90}" srcOrd="2" destOrd="0" parTransId="{E6910989-5EC6-43BE-B74B-755510F414E8}" sibTransId="{DAA6845B-8CF7-4D00-9D67-B00DC308C49E}"/>
    <dgm:cxn modelId="{93478F7E-77EB-409B-B23B-FF28BBCB49F2}" type="presOf" srcId="{F3742EB9-1E57-4330-A4C3-622F71964B84}" destId="{9E8EC9EB-81CE-4DA0-BBE6-D2F694CEB535}" srcOrd="0" destOrd="0" presId="urn:microsoft.com/office/officeart/2018/2/layout/IconVerticalSolidList"/>
    <dgm:cxn modelId="{6B2F7887-E8AA-400E-97C3-0810E1481FE2}" type="presOf" srcId="{B9DFA877-44BC-4186-B824-3041873D546D}" destId="{AD4F4859-14C6-4646-A018-1EB33360A3EC}" srcOrd="0" destOrd="0" presId="urn:microsoft.com/office/officeart/2018/2/layout/IconVerticalSolidList"/>
    <dgm:cxn modelId="{83D9E487-FD74-4FE3-A7C0-CF94913BA364}" srcId="{F3742EB9-1E57-4330-A4C3-622F71964B84}" destId="{B9DFA877-44BC-4186-B824-3041873D546D}" srcOrd="1" destOrd="0" parTransId="{66E5CA68-7002-4FEF-BBE1-BAA302B8EB79}" sibTransId="{418844A9-BA5E-4951-94E7-5A227B89D54F}"/>
    <dgm:cxn modelId="{46C2F395-5F0B-4F44-8830-B192FE4AB798}" type="presOf" srcId="{19CC3BE6-2674-4C42-9B1C-9845BF14CAAE}" destId="{A0027E5F-F3BE-4EF9-B569-7602A45C6D3E}" srcOrd="0" destOrd="0" presId="urn:microsoft.com/office/officeart/2018/2/layout/IconVerticalSolidList"/>
    <dgm:cxn modelId="{4FC3CEA2-74C6-4912-A36B-DBB208853F73}" srcId="{F3742EB9-1E57-4330-A4C3-622F71964B84}" destId="{19CC3BE6-2674-4C42-9B1C-9845BF14CAAE}" srcOrd="0" destOrd="0" parTransId="{E2B1BEFA-812F-4471-BF2E-CFFF0C83157A}" sibTransId="{F1CC0CE4-4FC8-4B5B-83F2-8FF206A311FF}"/>
    <dgm:cxn modelId="{FE651A82-1954-4144-A9BE-4AE6D5FF1BD7}" type="presParOf" srcId="{9E8EC9EB-81CE-4DA0-BBE6-D2F694CEB535}" destId="{64D770AF-E6B6-4304-9887-66B23C1915AC}" srcOrd="0" destOrd="0" presId="urn:microsoft.com/office/officeart/2018/2/layout/IconVerticalSolidList"/>
    <dgm:cxn modelId="{DDCA8EDC-313B-4541-A9A3-164FAA1F00A2}" type="presParOf" srcId="{64D770AF-E6B6-4304-9887-66B23C1915AC}" destId="{B60FD5B6-BCF1-4147-8BED-6C6586D5C7DD}" srcOrd="0" destOrd="0" presId="urn:microsoft.com/office/officeart/2018/2/layout/IconVerticalSolidList"/>
    <dgm:cxn modelId="{959EA4DD-1494-4C3E-AA7A-38F4468BFC05}" type="presParOf" srcId="{64D770AF-E6B6-4304-9887-66B23C1915AC}" destId="{C92C2A1F-AD58-4DD9-B5A9-189FC1A74CDF}" srcOrd="1" destOrd="0" presId="urn:microsoft.com/office/officeart/2018/2/layout/IconVerticalSolidList"/>
    <dgm:cxn modelId="{8235E0EC-DA86-48BC-B385-4C348231DF73}" type="presParOf" srcId="{64D770AF-E6B6-4304-9887-66B23C1915AC}" destId="{5AB68DD1-E941-43FC-BF1A-F5F12EAA816A}" srcOrd="2" destOrd="0" presId="urn:microsoft.com/office/officeart/2018/2/layout/IconVerticalSolidList"/>
    <dgm:cxn modelId="{D3A04168-4360-466D-8198-63581A9CB9CC}" type="presParOf" srcId="{64D770AF-E6B6-4304-9887-66B23C1915AC}" destId="{A0027E5F-F3BE-4EF9-B569-7602A45C6D3E}" srcOrd="3" destOrd="0" presId="urn:microsoft.com/office/officeart/2018/2/layout/IconVerticalSolidList"/>
    <dgm:cxn modelId="{61F1D252-6DB8-46D1-AD90-A81E22C5961E}" type="presParOf" srcId="{9E8EC9EB-81CE-4DA0-BBE6-D2F694CEB535}" destId="{D09B2520-7799-4503-911B-BB86C773672C}" srcOrd="1" destOrd="0" presId="urn:microsoft.com/office/officeart/2018/2/layout/IconVerticalSolidList"/>
    <dgm:cxn modelId="{969399AD-7E21-42E0-B004-0C304E2772EE}" type="presParOf" srcId="{9E8EC9EB-81CE-4DA0-BBE6-D2F694CEB535}" destId="{138030A5-28AF-47FF-AF65-1AC9D9A83E12}" srcOrd="2" destOrd="0" presId="urn:microsoft.com/office/officeart/2018/2/layout/IconVerticalSolidList"/>
    <dgm:cxn modelId="{E25C7E56-B7C5-4D47-B851-9B5538DDAA5D}" type="presParOf" srcId="{138030A5-28AF-47FF-AF65-1AC9D9A83E12}" destId="{C54C3A6A-C769-4184-8200-1DE5FC7DFF01}" srcOrd="0" destOrd="0" presId="urn:microsoft.com/office/officeart/2018/2/layout/IconVerticalSolidList"/>
    <dgm:cxn modelId="{EC613EAA-D214-490C-BE4C-D4B672996A5F}" type="presParOf" srcId="{138030A5-28AF-47FF-AF65-1AC9D9A83E12}" destId="{0FD049EF-9F44-4330-B243-5E954AA0DF4B}" srcOrd="1" destOrd="0" presId="urn:microsoft.com/office/officeart/2018/2/layout/IconVerticalSolidList"/>
    <dgm:cxn modelId="{A6727D02-1627-4D18-871F-023CBF3CB102}" type="presParOf" srcId="{138030A5-28AF-47FF-AF65-1AC9D9A83E12}" destId="{4C104328-BBCA-451A-B82A-545C2F303307}" srcOrd="2" destOrd="0" presId="urn:microsoft.com/office/officeart/2018/2/layout/IconVerticalSolidList"/>
    <dgm:cxn modelId="{70E34D0A-2A3E-4A91-A503-9EA8AB989871}" type="presParOf" srcId="{138030A5-28AF-47FF-AF65-1AC9D9A83E12}" destId="{AD4F4859-14C6-4646-A018-1EB33360A3EC}" srcOrd="3" destOrd="0" presId="urn:microsoft.com/office/officeart/2018/2/layout/IconVerticalSolidList"/>
    <dgm:cxn modelId="{A6F2D597-D8DA-493D-9F81-B11AF0705249}" type="presParOf" srcId="{9E8EC9EB-81CE-4DA0-BBE6-D2F694CEB535}" destId="{73F5CA47-E25D-4448-88E1-FFEFF42FB7D9}" srcOrd="3" destOrd="0" presId="urn:microsoft.com/office/officeart/2018/2/layout/IconVerticalSolidList"/>
    <dgm:cxn modelId="{DA72B105-0874-4140-8235-411A00B785D9}" type="presParOf" srcId="{9E8EC9EB-81CE-4DA0-BBE6-D2F694CEB535}" destId="{C1EEF026-3524-4A9E-8162-E504FEE2996A}" srcOrd="4" destOrd="0" presId="urn:microsoft.com/office/officeart/2018/2/layout/IconVerticalSolidList"/>
    <dgm:cxn modelId="{F3BBF097-DC08-45C8-8992-5C37A4D274AC}" type="presParOf" srcId="{C1EEF026-3524-4A9E-8162-E504FEE2996A}" destId="{EA32C025-FD26-4138-B045-A8EDF4681775}" srcOrd="0" destOrd="0" presId="urn:microsoft.com/office/officeart/2018/2/layout/IconVerticalSolidList"/>
    <dgm:cxn modelId="{DFD43FEB-7607-494D-8F03-B2F31B447C86}" type="presParOf" srcId="{C1EEF026-3524-4A9E-8162-E504FEE2996A}" destId="{AF7155C2-D71A-4BF2-B36A-719639CD0F8A}" srcOrd="1" destOrd="0" presId="urn:microsoft.com/office/officeart/2018/2/layout/IconVerticalSolidList"/>
    <dgm:cxn modelId="{DE6A6B22-6479-4122-A2F5-27638478DD81}" type="presParOf" srcId="{C1EEF026-3524-4A9E-8162-E504FEE2996A}" destId="{C25FFC71-5CF8-4BBE-9DB8-5AFDFE9F8306}" srcOrd="2" destOrd="0" presId="urn:microsoft.com/office/officeart/2018/2/layout/IconVerticalSolidList"/>
    <dgm:cxn modelId="{39D20306-01C9-4311-881E-24D142442C63}" type="presParOf" srcId="{C1EEF026-3524-4A9E-8162-E504FEE2996A}" destId="{2E071573-6F80-4259-85D3-B8D355942A0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6716E6-CCB4-4228-9C04-F84E453D224B}">
      <dsp:nvSpPr>
        <dsp:cNvPr id="0" name=""/>
        <dsp:cNvSpPr/>
      </dsp:nvSpPr>
      <dsp:spPr>
        <a:xfrm>
          <a:off x="0" y="2439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39592-DBF5-4BA4-9AD8-845B93ACC21A}">
      <dsp:nvSpPr>
        <dsp:cNvPr id="0" name=""/>
        <dsp:cNvSpPr/>
      </dsp:nvSpPr>
      <dsp:spPr>
        <a:xfrm>
          <a:off x="374076" y="280678"/>
          <a:ext cx="680139" cy="680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54BFA2-20B0-4C45-A755-9C252E96BEE9}">
      <dsp:nvSpPr>
        <dsp:cNvPr id="0" name=""/>
        <dsp:cNvSpPr/>
      </dsp:nvSpPr>
      <dsp:spPr>
        <a:xfrm>
          <a:off x="1428292" y="2439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is Software Architecture (definition)</a:t>
          </a:r>
        </a:p>
      </dsp:txBody>
      <dsp:txXfrm>
        <a:off x="1428292" y="2439"/>
        <a:ext cx="4873308" cy="1236616"/>
      </dsp:txXfrm>
    </dsp:sp>
    <dsp:sp modelId="{395C3907-E4D2-4CFF-8B19-508EF23CC5E4}">
      <dsp:nvSpPr>
        <dsp:cNvPr id="0" name=""/>
        <dsp:cNvSpPr/>
      </dsp:nvSpPr>
      <dsp:spPr>
        <a:xfrm>
          <a:off x="0" y="1548210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2B0857-6E64-4CAB-9142-ED6A78123A96}">
      <dsp:nvSpPr>
        <dsp:cNvPr id="0" name=""/>
        <dsp:cNvSpPr/>
      </dsp:nvSpPr>
      <dsp:spPr>
        <a:xfrm>
          <a:off x="374076" y="1826449"/>
          <a:ext cx="680139" cy="680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2D5A8-F9C8-41FA-97A2-DBF359404CC2}">
      <dsp:nvSpPr>
        <dsp:cNvPr id="0" name=""/>
        <dsp:cNvSpPr/>
      </dsp:nvSpPr>
      <dsp:spPr>
        <a:xfrm>
          <a:off x="1428292" y="1548210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How and when are architectural decision made?</a:t>
          </a:r>
        </a:p>
      </dsp:txBody>
      <dsp:txXfrm>
        <a:off x="1428292" y="1548210"/>
        <a:ext cx="4873308" cy="1236616"/>
      </dsp:txXfrm>
    </dsp:sp>
    <dsp:sp modelId="{72A7C948-B00A-42B6-955D-FB5FEF4CC34F}">
      <dsp:nvSpPr>
        <dsp:cNvPr id="0" name=""/>
        <dsp:cNvSpPr/>
      </dsp:nvSpPr>
      <dsp:spPr>
        <a:xfrm>
          <a:off x="0" y="3093981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3D75E1-D078-4B74-8179-6B3A7BFABC4D}">
      <dsp:nvSpPr>
        <dsp:cNvPr id="0" name=""/>
        <dsp:cNvSpPr/>
      </dsp:nvSpPr>
      <dsp:spPr>
        <a:xfrm>
          <a:off x="374076" y="3372220"/>
          <a:ext cx="680139" cy="680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62A82-05E2-49E6-9D43-0F65CB9A0263}">
      <dsp:nvSpPr>
        <dsp:cNvPr id="0" name=""/>
        <dsp:cNvSpPr/>
      </dsp:nvSpPr>
      <dsp:spPr>
        <a:xfrm>
          <a:off x="1428292" y="3093981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Briefly consider different architectural styles</a:t>
          </a:r>
        </a:p>
      </dsp:txBody>
      <dsp:txXfrm>
        <a:off x="1428292" y="3093981"/>
        <a:ext cx="4873308" cy="1236616"/>
      </dsp:txXfrm>
    </dsp:sp>
    <dsp:sp modelId="{4DCAAEC8-E24A-4AED-92C9-F68AF82CC4AA}">
      <dsp:nvSpPr>
        <dsp:cNvPr id="0" name=""/>
        <dsp:cNvSpPr/>
      </dsp:nvSpPr>
      <dsp:spPr>
        <a:xfrm>
          <a:off x="0" y="4639752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5B473D-7298-473E-B4AF-16C587138825}">
      <dsp:nvSpPr>
        <dsp:cNvPr id="0" name=""/>
        <dsp:cNvSpPr/>
      </dsp:nvSpPr>
      <dsp:spPr>
        <a:xfrm>
          <a:off x="374076" y="4917991"/>
          <a:ext cx="680139" cy="6801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DD2596-8598-4070-880A-369A3A84853B}">
      <dsp:nvSpPr>
        <dsp:cNvPr id="0" name=""/>
        <dsp:cNvSpPr/>
      </dsp:nvSpPr>
      <dsp:spPr>
        <a:xfrm>
          <a:off x="1428292" y="4639752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How do we document architecture (views &amp; UML)</a:t>
          </a:r>
        </a:p>
      </dsp:txBody>
      <dsp:txXfrm>
        <a:off x="1428292" y="4639752"/>
        <a:ext cx="4873308" cy="12366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FFB2D3-E64B-B14C-AEBE-5BE022FF7C39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311CA5-FA10-EB4D-8D42-4849AB6A7525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</a:t>
          </a:r>
          <a:r>
            <a:rPr lang="en-US" sz="1800" b="1" kern="1200"/>
            <a:t>physical view</a:t>
          </a:r>
          <a:r>
            <a:rPr lang="en-US" sz="1800" kern="1200"/>
            <a:t> is concerned with the physical distribution of the system, as well as the physical connections between distributed parts </a:t>
          </a:r>
        </a:p>
      </dsp:txBody>
      <dsp:txXfrm>
        <a:off x="378614" y="886531"/>
        <a:ext cx="2810360" cy="1744948"/>
      </dsp:txXfrm>
    </dsp:sp>
    <dsp:sp modelId="{1CD2DB79-6567-A044-A713-C0A1EED09D18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C47B2D-C8CC-4A41-A3F0-FF96D7DB045A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Depicts the system from a system engineer’s point of view</a:t>
          </a:r>
        </a:p>
      </dsp:txBody>
      <dsp:txXfrm>
        <a:off x="3946203" y="886531"/>
        <a:ext cx="2810360" cy="1744948"/>
      </dsp:txXfrm>
    </dsp:sp>
    <dsp:sp modelId="{B6A59786-643B-B842-97E2-50A4D18E4B37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A6C82-A750-C041-B92A-F097F97D5120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Represented in UML using </a:t>
          </a:r>
          <a:r>
            <a:rPr lang="en-US" sz="1800" b="1" kern="1200"/>
            <a:t>deployment diagrams</a:t>
          </a:r>
          <a:r>
            <a:rPr lang="en-US" sz="1800" kern="1200"/>
            <a:t> </a:t>
          </a:r>
        </a:p>
      </dsp:txBody>
      <dsp:txXfrm>
        <a:off x="7513791" y="886531"/>
        <a:ext cx="2810360" cy="17449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2A030-8779-6F4C-A61A-F840C490147E}">
      <dsp:nvSpPr>
        <dsp:cNvPr id="0" name=""/>
        <dsp:cNvSpPr/>
      </dsp:nvSpPr>
      <dsp:spPr>
        <a:xfrm>
          <a:off x="2053" y="660501"/>
          <a:ext cx="4379788" cy="262787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Scenarios</a:t>
          </a:r>
          <a:r>
            <a:rPr lang="en-US" sz="2200" kern="1200"/>
            <a:t>, sometimes known as the </a:t>
          </a:r>
          <a:r>
            <a:rPr lang="en-US" sz="2200" b="1" kern="1200"/>
            <a:t>use case view</a:t>
          </a:r>
          <a:r>
            <a:rPr lang="en-US" sz="2200" kern="1200"/>
            <a:t>, describe the system’s architecture through </a:t>
          </a:r>
          <a:r>
            <a:rPr lang="en-US" sz="2200" b="1" kern="1200"/>
            <a:t>use cases</a:t>
          </a:r>
          <a:r>
            <a:rPr lang="en-US" sz="2200" kern="1200"/>
            <a:t> – the list defining interactions between a role and a system to achieve some goal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See Lecture 2 – Requirements</a:t>
          </a:r>
        </a:p>
      </dsp:txBody>
      <dsp:txXfrm>
        <a:off x="79021" y="737469"/>
        <a:ext cx="4225852" cy="2473937"/>
      </dsp:txXfrm>
    </dsp:sp>
    <dsp:sp modelId="{377B0DBA-2578-B048-A94B-EC0FE80924DD}">
      <dsp:nvSpPr>
        <dsp:cNvPr id="0" name=""/>
        <dsp:cNvSpPr/>
      </dsp:nvSpPr>
      <dsp:spPr>
        <a:xfrm>
          <a:off x="4767263" y="1431344"/>
          <a:ext cx="928515" cy="10861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767263" y="1648581"/>
        <a:ext cx="649961" cy="651713"/>
      </dsp:txXfrm>
    </dsp:sp>
    <dsp:sp modelId="{287D9393-1698-3744-8CEF-6ED8F0023BA0}">
      <dsp:nvSpPr>
        <dsp:cNvPr id="0" name=""/>
        <dsp:cNvSpPr/>
      </dsp:nvSpPr>
      <dsp:spPr>
        <a:xfrm>
          <a:off x="6133757" y="660501"/>
          <a:ext cx="4379788" cy="2627873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Represented in UML using use case diagrams </a:t>
          </a:r>
        </a:p>
      </dsp:txBody>
      <dsp:txXfrm>
        <a:off x="6210725" y="737469"/>
        <a:ext cx="4225852" cy="24739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7A3B88-988A-4F92-B8AB-0E82C64A093D}">
      <dsp:nvSpPr>
        <dsp:cNvPr id="0" name=""/>
        <dsp:cNvSpPr/>
      </dsp:nvSpPr>
      <dsp:spPr>
        <a:xfrm>
          <a:off x="0" y="3883"/>
          <a:ext cx="6714066" cy="8034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D5B6CF-64EE-424D-9306-70EBFBE65B12}">
      <dsp:nvSpPr>
        <dsp:cNvPr id="0" name=""/>
        <dsp:cNvSpPr/>
      </dsp:nvSpPr>
      <dsp:spPr>
        <a:xfrm>
          <a:off x="243056" y="184669"/>
          <a:ext cx="442353" cy="4419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DF1F3D-1C82-4506-8B67-6CF22A37F7D1}">
      <dsp:nvSpPr>
        <dsp:cNvPr id="0" name=""/>
        <dsp:cNvSpPr/>
      </dsp:nvSpPr>
      <dsp:spPr>
        <a:xfrm>
          <a:off x="928467" y="3883"/>
          <a:ext cx="3021329" cy="90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666" tIns="95666" rIns="95666" bIns="9566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b="1" kern="1200"/>
            <a:t>Software architecture </a:t>
          </a:r>
          <a:r>
            <a:rPr lang="en-ZA" sz="1400" kern="1200"/>
            <a:t>refers to the set of high-level decisions that determine the structure of the software solution </a:t>
          </a:r>
          <a:endParaRPr lang="en-US" sz="1400" kern="1200"/>
        </a:p>
      </dsp:txBody>
      <dsp:txXfrm>
        <a:off x="928467" y="3883"/>
        <a:ext cx="3021329" cy="903930"/>
      </dsp:txXfrm>
    </dsp:sp>
    <dsp:sp modelId="{0116CD4B-A182-4CAE-A25C-835834C89C4B}">
      <dsp:nvSpPr>
        <dsp:cNvPr id="0" name=""/>
        <dsp:cNvSpPr/>
      </dsp:nvSpPr>
      <dsp:spPr>
        <a:xfrm>
          <a:off x="3949796" y="3883"/>
          <a:ext cx="2708499" cy="803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036" tIns="85036" rIns="85036" bIns="85036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100" kern="1200"/>
            <a:t>Parts of the system 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100" kern="1200"/>
            <a:t>Relationships between parts </a:t>
          </a:r>
          <a:endParaRPr lang="en-US" sz="1100" kern="1200"/>
        </a:p>
      </dsp:txBody>
      <dsp:txXfrm>
        <a:off x="3949796" y="3883"/>
        <a:ext cx="2708499" cy="803493"/>
      </dsp:txXfrm>
    </dsp:sp>
    <dsp:sp modelId="{63EBFBEF-0B81-4405-8344-E72DE620BD4B}">
      <dsp:nvSpPr>
        <dsp:cNvPr id="0" name=""/>
        <dsp:cNvSpPr/>
      </dsp:nvSpPr>
      <dsp:spPr>
        <a:xfrm>
          <a:off x="0" y="1133796"/>
          <a:ext cx="6714066" cy="80349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1A8327-0515-4FB0-9761-5B1729AF2810}">
      <dsp:nvSpPr>
        <dsp:cNvPr id="0" name=""/>
        <dsp:cNvSpPr/>
      </dsp:nvSpPr>
      <dsp:spPr>
        <a:xfrm>
          <a:off x="243056" y="1314582"/>
          <a:ext cx="442353" cy="4419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9FBA02-B93F-4B0E-9A84-9FD4342416A8}">
      <dsp:nvSpPr>
        <dsp:cNvPr id="0" name=""/>
        <dsp:cNvSpPr/>
      </dsp:nvSpPr>
      <dsp:spPr>
        <a:xfrm>
          <a:off x="928467" y="1133796"/>
          <a:ext cx="3021329" cy="90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666" tIns="95666" rIns="95666" bIns="9566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/>
            <a:t>These decisions are often made early in the design process and affect large parts of the system </a:t>
          </a:r>
          <a:endParaRPr lang="en-US" sz="1400" kern="1200"/>
        </a:p>
      </dsp:txBody>
      <dsp:txXfrm>
        <a:off x="928467" y="1133796"/>
        <a:ext cx="3021329" cy="903930"/>
      </dsp:txXfrm>
    </dsp:sp>
    <dsp:sp modelId="{DDA80622-BF61-4632-A926-99830971081E}">
      <dsp:nvSpPr>
        <dsp:cNvPr id="0" name=""/>
        <dsp:cNvSpPr/>
      </dsp:nvSpPr>
      <dsp:spPr>
        <a:xfrm>
          <a:off x="3949796" y="1133796"/>
          <a:ext cx="2708499" cy="803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036" tIns="85036" rIns="85036" bIns="85036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100" kern="1200"/>
            <a:t>Can be difficult to modify later</a:t>
          </a:r>
          <a:endParaRPr lang="en-US" sz="1100" kern="1200"/>
        </a:p>
      </dsp:txBody>
      <dsp:txXfrm>
        <a:off x="3949796" y="1133796"/>
        <a:ext cx="2708499" cy="803493"/>
      </dsp:txXfrm>
    </dsp:sp>
    <dsp:sp modelId="{20CEE931-0B31-4B07-9ED1-44808D53F336}">
      <dsp:nvSpPr>
        <dsp:cNvPr id="0" name=""/>
        <dsp:cNvSpPr/>
      </dsp:nvSpPr>
      <dsp:spPr>
        <a:xfrm>
          <a:off x="0" y="2263709"/>
          <a:ext cx="6714066" cy="8034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CD19AC-E2A4-4203-B8FD-F4B14A21A8C9}">
      <dsp:nvSpPr>
        <dsp:cNvPr id="0" name=""/>
        <dsp:cNvSpPr/>
      </dsp:nvSpPr>
      <dsp:spPr>
        <a:xfrm>
          <a:off x="243056" y="2444495"/>
          <a:ext cx="442353" cy="4419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C68BF5-01DD-45A2-A604-847A8D9BED07}">
      <dsp:nvSpPr>
        <dsp:cNvPr id="0" name=""/>
        <dsp:cNvSpPr/>
      </dsp:nvSpPr>
      <dsp:spPr>
        <a:xfrm>
          <a:off x="928467" y="2263709"/>
          <a:ext cx="5729829" cy="90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666" tIns="95666" rIns="95666" bIns="9566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/>
            <a:t>Aim to use well-known solutions that are proven to work for similar problems </a:t>
          </a:r>
          <a:endParaRPr lang="en-US" sz="1400" kern="1200"/>
        </a:p>
      </dsp:txBody>
      <dsp:txXfrm>
        <a:off x="928467" y="2263709"/>
        <a:ext cx="5729829" cy="903930"/>
      </dsp:txXfrm>
    </dsp:sp>
    <dsp:sp modelId="{F0D4CDCB-1BF4-40D9-A9CB-5F879A74D72D}">
      <dsp:nvSpPr>
        <dsp:cNvPr id="0" name=""/>
        <dsp:cNvSpPr/>
      </dsp:nvSpPr>
      <dsp:spPr>
        <a:xfrm>
          <a:off x="0" y="3393622"/>
          <a:ext cx="6714066" cy="80349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4C6C33-F704-4CFE-931A-1C03E5E4AC4D}">
      <dsp:nvSpPr>
        <dsp:cNvPr id="0" name=""/>
        <dsp:cNvSpPr/>
      </dsp:nvSpPr>
      <dsp:spPr>
        <a:xfrm>
          <a:off x="243056" y="3574408"/>
          <a:ext cx="442353" cy="4419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15D7EE-436F-4FA5-9B92-D44C40B4309D}">
      <dsp:nvSpPr>
        <dsp:cNvPr id="0" name=""/>
        <dsp:cNvSpPr/>
      </dsp:nvSpPr>
      <dsp:spPr>
        <a:xfrm>
          <a:off x="928467" y="3393622"/>
          <a:ext cx="5729829" cy="90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666" tIns="95666" rIns="95666" bIns="9566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/>
            <a:t>Software architecture is not a phase of development, rather it refers to the structure of the software system at any point in development </a:t>
          </a:r>
          <a:endParaRPr lang="en-US" sz="1400" kern="1200"/>
        </a:p>
      </dsp:txBody>
      <dsp:txXfrm>
        <a:off x="928467" y="3393622"/>
        <a:ext cx="5729829" cy="903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184951-F9F8-0044-AA88-2821A2383345}">
      <dsp:nvSpPr>
        <dsp:cNvPr id="0" name=""/>
        <dsp:cNvSpPr/>
      </dsp:nvSpPr>
      <dsp:spPr>
        <a:xfrm>
          <a:off x="0" y="14075"/>
          <a:ext cx="5962720" cy="15947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Architecture focuses on non-functional requirements and on the decomposition of a system </a:t>
          </a:r>
        </a:p>
      </dsp:txBody>
      <dsp:txXfrm>
        <a:off x="77847" y="91922"/>
        <a:ext cx="5807026" cy="1439016"/>
      </dsp:txXfrm>
    </dsp:sp>
    <dsp:sp modelId="{302A5182-1D47-CF44-A60F-A15E8AE190DD}">
      <dsp:nvSpPr>
        <dsp:cNvPr id="0" name=""/>
        <dsp:cNvSpPr/>
      </dsp:nvSpPr>
      <dsp:spPr>
        <a:xfrm>
          <a:off x="0" y="1692306"/>
          <a:ext cx="5962720" cy="1594710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Design focuses on implementing functional requirements </a:t>
          </a:r>
        </a:p>
      </dsp:txBody>
      <dsp:txXfrm>
        <a:off x="77847" y="1770153"/>
        <a:ext cx="5807026" cy="1439016"/>
      </dsp:txXfrm>
    </dsp:sp>
    <dsp:sp modelId="{4716CABE-6354-E74C-BDC0-5B3F400FD3F6}">
      <dsp:nvSpPr>
        <dsp:cNvPr id="0" name=""/>
        <dsp:cNvSpPr/>
      </dsp:nvSpPr>
      <dsp:spPr>
        <a:xfrm>
          <a:off x="0" y="3370536"/>
          <a:ext cx="5962720" cy="159471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Note: the border is not always clear </a:t>
          </a:r>
        </a:p>
      </dsp:txBody>
      <dsp:txXfrm>
        <a:off x="77847" y="3448383"/>
        <a:ext cx="5807026" cy="14390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D98FD2-F00A-0B49-86CB-44DE322C9EF3}">
      <dsp:nvSpPr>
        <dsp:cNvPr id="0" name=""/>
        <dsp:cNvSpPr/>
      </dsp:nvSpPr>
      <dsp:spPr>
        <a:xfrm>
          <a:off x="0" y="1267011"/>
          <a:ext cx="5918184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60BD5C-2B40-3443-92D3-A052AEF4B240}">
      <dsp:nvSpPr>
        <dsp:cNvPr id="0" name=""/>
        <dsp:cNvSpPr/>
      </dsp:nvSpPr>
      <dsp:spPr>
        <a:xfrm>
          <a:off x="295909" y="1075131"/>
          <a:ext cx="414272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85" tIns="0" rIns="15658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300" kern="1200"/>
            <a:t>Architectural decisions always involve compromise </a:t>
          </a:r>
          <a:endParaRPr lang="en-US" sz="1300" kern="1200"/>
        </a:p>
      </dsp:txBody>
      <dsp:txXfrm>
        <a:off x="314643" y="1093865"/>
        <a:ext cx="4105260" cy="346292"/>
      </dsp:txXfrm>
    </dsp:sp>
    <dsp:sp modelId="{4D75CAC0-07C0-744B-9961-FA2121E6193C}">
      <dsp:nvSpPr>
        <dsp:cNvPr id="0" name=""/>
        <dsp:cNvSpPr/>
      </dsp:nvSpPr>
      <dsp:spPr>
        <a:xfrm>
          <a:off x="0" y="1856692"/>
          <a:ext cx="5918184" cy="204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9317" tIns="270764" rIns="45931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Business priorities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Available resources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Target customers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Competitors’ moves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Technology trends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Backward compatibility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Security &amp; Sovereignty needs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Reliability and Scalability needs</a:t>
          </a:r>
        </a:p>
      </dsp:txBody>
      <dsp:txXfrm>
        <a:off x="0" y="1856692"/>
        <a:ext cx="5918184" cy="2047500"/>
      </dsp:txXfrm>
    </dsp:sp>
    <dsp:sp modelId="{84ED3D72-2703-A24A-BF4F-2366E92D5ECE}">
      <dsp:nvSpPr>
        <dsp:cNvPr id="0" name=""/>
        <dsp:cNvSpPr/>
      </dsp:nvSpPr>
      <dsp:spPr>
        <a:xfrm>
          <a:off x="295909" y="1664811"/>
          <a:ext cx="4142728" cy="38376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85" tIns="0" rIns="15658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Additional considerations: </a:t>
          </a:r>
        </a:p>
      </dsp:txBody>
      <dsp:txXfrm>
        <a:off x="314643" y="1683545"/>
        <a:ext cx="4105260" cy="3462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61310-9F9A-4D40-BDDC-439F1812C83D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26D946-9EE2-6841-A245-22BF4A37429E}">
      <dsp:nvSpPr>
        <dsp:cNvPr id="0" name=""/>
        <dsp:cNvSpPr/>
      </dsp:nvSpPr>
      <dsp:spPr>
        <a:xfrm>
          <a:off x="0" y="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An architectural style (or architectural pattern) is a general, reusable solution to a commonly occurring problem in software architecture within a given context</a:t>
          </a:r>
        </a:p>
      </dsp:txBody>
      <dsp:txXfrm>
        <a:off x="0" y="0"/>
        <a:ext cx="6900512" cy="2768070"/>
      </dsp:txXfrm>
    </dsp:sp>
    <dsp:sp modelId="{AD25F75C-14A1-3347-9D26-8ED65A9BA4EA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B21494-B41D-3242-9FA9-C2675B65C657}">
      <dsp:nvSpPr>
        <dsp:cNvPr id="0" name=""/>
        <dsp:cNvSpPr/>
      </dsp:nvSpPr>
      <dsp:spPr>
        <a:xfrm>
          <a:off x="0" y="276807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Different from, but related to, design patterns </a:t>
          </a:r>
        </a:p>
      </dsp:txBody>
      <dsp:txXfrm>
        <a:off x="0" y="2768070"/>
        <a:ext cx="6900512" cy="27680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3334B-0FD7-9F46-8362-ECA0248CA6F5}">
      <dsp:nvSpPr>
        <dsp:cNvPr id="0" name=""/>
        <dsp:cNvSpPr/>
      </dsp:nvSpPr>
      <dsp:spPr>
        <a:xfrm>
          <a:off x="0" y="30270"/>
          <a:ext cx="6900512" cy="638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Some well-known architectural styles include:</a:t>
          </a:r>
        </a:p>
      </dsp:txBody>
      <dsp:txXfrm>
        <a:off x="31185" y="61455"/>
        <a:ext cx="6838142" cy="576450"/>
      </dsp:txXfrm>
    </dsp:sp>
    <dsp:sp modelId="{7AA66C86-7E50-4946-8F75-766D93DD94FF}">
      <dsp:nvSpPr>
        <dsp:cNvPr id="0" name=""/>
        <dsp:cNvSpPr/>
      </dsp:nvSpPr>
      <dsp:spPr>
        <a:xfrm>
          <a:off x="0" y="669090"/>
          <a:ext cx="6900512" cy="4197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091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Monolithic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Client-Server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Peer-to-Peer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Multi-Tier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Pipe and Filter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Database-Centric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Event-Driven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Microservices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Microkernel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Representational State Transfer (REST)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Service-Oriented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Space-Based</a:t>
          </a:r>
        </a:p>
      </dsp:txBody>
      <dsp:txXfrm>
        <a:off x="0" y="669090"/>
        <a:ext cx="6900512" cy="4197960"/>
      </dsp:txXfrm>
    </dsp:sp>
    <dsp:sp modelId="{AED1AE83-8CD7-1B42-B54F-2ED07765AD5F}">
      <dsp:nvSpPr>
        <dsp:cNvPr id="0" name=""/>
        <dsp:cNvSpPr/>
      </dsp:nvSpPr>
      <dsp:spPr>
        <a:xfrm>
          <a:off x="0" y="4867050"/>
          <a:ext cx="6900512" cy="6388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Not an exhaustive list! </a:t>
          </a:r>
        </a:p>
      </dsp:txBody>
      <dsp:txXfrm>
        <a:off x="31185" y="4898235"/>
        <a:ext cx="6838142" cy="5764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B72318-0F64-2D4D-8695-8C5586CE15F9}">
      <dsp:nvSpPr>
        <dsp:cNvPr id="0" name=""/>
        <dsp:cNvSpPr/>
      </dsp:nvSpPr>
      <dsp:spPr>
        <a:xfrm>
          <a:off x="0" y="740056"/>
          <a:ext cx="3043237" cy="1932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901A6-D63F-9E46-BF7B-A31981529E40}">
      <dsp:nvSpPr>
        <dsp:cNvPr id="0" name=""/>
        <dsp:cNvSpPr/>
      </dsp:nvSpPr>
      <dsp:spPr>
        <a:xfrm>
          <a:off x="338137" y="1061286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</a:t>
          </a:r>
          <a:r>
            <a:rPr lang="en-US" sz="2100" b="1" kern="1200"/>
            <a:t>logical view </a:t>
          </a:r>
          <a:r>
            <a:rPr lang="en-US" sz="2100" kern="1200"/>
            <a:t>is concerned with the functionality provided to users </a:t>
          </a:r>
        </a:p>
      </dsp:txBody>
      <dsp:txXfrm>
        <a:off x="394737" y="1117886"/>
        <a:ext cx="2930037" cy="1819255"/>
      </dsp:txXfrm>
    </dsp:sp>
    <dsp:sp modelId="{3B7AC346-1118-5945-96E8-859BEEB97753}">
      <dsp:nvSpPr>
        <dsp:cNvPr id="0" name=""/>
        <dsp:cNvSpPr/>
      </dsp:nvSpPr>
      <dsp:spPr>
        <a:xfrm>
          <a:off x="3719512" y="740056"/>
          <a:ext cx="3043237" cy="1932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B84D3-EA05-764D-AAB3-64F2C4D556B4}">
      <dsp:nvSpPr>
        <dsp:cNvPr id="0" name=""/>
        <dsp:cNvSpPr/>
      </dsp:nvSpPr>
      <dsp:spPr>
        <a:xfrm>
          <a:off x="4057650" y="1061286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Focuses on the decomposition of the system into a set of key abstractions, namely objects and classes</a:t>
          </a:r>
        </a:p>
      </dsp:txBody>
      <dsp:txXfrm>
        <a:off x="4114250" y="1117886"/>
        <a:ext cx="2930037" cy="1819255"/>
      </dsp:txXfrm>
    </dsp:sp>
    <dsp:sp modelId="{D12A1CAA-5F40-8D41-9A11-BAC5021C47F6}">
      <dsp:nvSpPr>
        <dsp:cNvPr id="0" name=""/>
        <dsp:cNvSpPr/>
      </dsp:nvSpPr>
      <dsp:spPr>
        <a:xfrm>
          <a:off x="7439025" y="740056"/>
          <a:ext cx="3043237" cy="1932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08DC2C-4FF6-0346-AD43-E2D7C66989EF}">
      <dsp:nvSpPr>
        <dsp:cNvPr id="0" name=""/>
        <dsp:cNvSpPr/>
      </dsp:nvSpPr>
      <dsp:spPr>
        <a:xfrm>
          <a:off x="7777162" y="1061286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Represented in UML using class diagrams and state diagrams </a:t>
          </a:r>
        </a:p>
      </dsp:txBody>
      <dsp:txXfrm>
        <a:off x="7833762" y="1117886"/>
        <a:ext cx="2930037" cy="181925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80453-5841-405B-856C-145728DD3AB6}">
      <dsp:nvSpPr>
        <dsp:cNvPr id="0" name=""/>
        <dsp:cNvSpPr/>
      </dsp:nvSpPr>
      <dsp:spPr>
        <a:xfrm>
          <a:off x="0" y="559"/>
          <a:ext cx="10506456" cy="13096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F8C32B-441F-4B88-BBED-0BD599B1FF12}">
      <dsp:nvSpPr>
        <dsp:cNvPr id="0" name=""/>
        <dsp:cNvSpPr/>
      </dsp:nvSpPr>
      <dsp:spPr>
        <a:xfrm>
          <a:off x="396173" y="295234"/>
          <a:ext cx="720315" cy="7203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CE9315-4084-4BB2-8B03-2883FB1BED7D}">
      <dsp:nvSpPr>
        <dsp:cNvPr id="0" name=""/>
        <dsp:cNvSpPr/>
      </dsp:nvSpPr>
      <dsp:spPr>
        <a:xfrm>
          <a:off x="1512662" y="559"/>
          <a:ext cx="8993793" cy="1309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06" tIns="138606" rIns="138606" bIns="13860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</a:t>
          </a:r>
          <a:r>
            <a:rPr lang="en-US" sz="2400" b="1" kern="1200"/>
            <a:t>development view </a:t>
          </a:r>
          <a:r>
            <a:rPr lang="en-US" sz="2400" kern="1200"/>
            <a:t>is concerned with software administration from the point of view of the programmer </a:t>
          </a:r>
        </a:p>
      </dsp:txBody>
      <dsp:txXfrm>
        <a:off x="1512662" y="559"/>
        <a:ext cx="8993793" cy="1309664"/>
      </dsp:txXfrm>
    </dsp:sp>
    <dsp:sp modelId="{F16B8627-476C-4E1B-AD56-E2B1AD2F5B84}">
      <dsp:nvSpPr>
        <dsp:cNvPr id="0" name=""/>
        <dsp:cNvSpPr/>
      </dsp:nvSpPr>
      <dsp:spPr>
        <a:xfrm>
          <a:off x="0" y="1637640"/>
          <a:ext cx="10506456" cy="130966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BFFBF7-A1A0-4377-8083-6DFB07A01CAF}">
      <dsp:nvSpPr>
        <dsp:cNvPr id="0" name=""/>
        <dsp:cNvSpPr/>
      </dsp:nvSpPr>
      <dsp:spPr>
        <a:xfrm>
          <a:off x="396173" y="1932315"/>
          <a:ext cx="720315" cy="7203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38A233-8B9F-42D4-81BC-3D7E500FFE7C}">
      <dsp:nvSpPr>
        <dsp:cNvPr id="0" name=""/>
        <dsp:cNvSpPr/>
      </dsp:nvSpPr>
      <dsp:spPr>
        <a:xfrm>
          <a:off x="1512662" y="1637640"/>
          <a:ext cx="8993793" cy="1309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06" tIns="138606" rIns="138606" bIns="13860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Focuses on </a:t>
          </a:r>
          <a:r>
            <a:rPr lang="en-US" sz="2400" b="1" kern="1200"/>
            <a:t>components</a:t>
          </a:r>
          <a:r>
            <a:rPr lang="en-US" sz="2400" kern="1200"/>
            <a:t>: modules of classes that represent independent systems or subsystems with the ability to interface with the rest of the system. </a:t>
          </a:r>
        </a:p>
      </dsp:txBody>
      <dsp:txXfrm>
        <a:off x="1512662" y="1637640"/>
        <a:ext cx="8993793" cy="1309664"/>
      </dsp:txXfrm>
    </dsp:sp>
    <dsp:sp modelId="{02BEE4EE-E3F3-4695-AB06-F25D8E6584B5}">
      <dsp:nvSpPr>
        <dsp:cNvPr id="0" name=""/>
        <dsp:cNvSpPr/>
      </dsp:nvSpPr>
      <dsp:spPr>
        <a:xfrm>
          <a:off x="0" y="3274721"/>
          <a:ext cx="10506456" cy="130966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FAC25-4C1D-40C7-8829-F47AE8B4544F}">
      <dsp:nvSpPr>
        <dsp:cNvPr id="0" name=""/>
        <dsp:cNvSpPr/>
      </dsp:nvSpPr>
      <dsp:spPr>
        <a:xfrm>
          <a:off x="396173" y="3569396"/>
          <a:ext cx="720315" cy="7203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4F6FC-1848-49B4-B874-924606D973D6}">
      <dsp:nvSpPr>
        <dsp:cNvPr id="0" name=""/>
        <dsp:cNvSpPr/>
      </dsp:nvSpPr>
      <dsp:spPr>
        <a:xfrm>
          <a:off x="1512662" y="3274721"/>
          <a:ext cx="8993793" cy="1309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06" tIns="138606" rIns="138606" bIns="13860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Represented in UML using </a:t>
          </a:r>
          <a:r>
            <a:rPr lang="en-US" sz="2400" b="1" kern="1200"/>
            <a:t>component diagrams </a:t>
          </a:r>
          <a:endParaRPr lang="en-US" sz="2400" kern="1200"/>
        </a:p>
      </dsp:txBody>
      <dsp:txXfrm>
        <a:off x="1512662" y="3274721"/>
        <a:ext cx="8993793" cy="13096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0FD5B6-BCF1-4147-8BED-6C6586D5C7DD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2C2A1F-AD58-4DD9-B5A9-189FC1A74CDF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027E5F-F3BE-4EF9-B569-7602A45C6D3E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</a:t>
          </a:r>
          <a:r>
            <a:rPr lang="en-US" sz="2300" b="1" kern="1200"/>
            <a:t>process view </a:t>
          </a:r>
          <a:r>
            <a:rPr lang="en-US" sz="2300" kern="1200"/>
            <a:t>is concerned with the dynamic aspects of the system, explaining the system processes and how they communicate </a:t>
          </a:r>
        </a:p>
      </dsp:txBody>
      <dsp:txXfrm>
        <a:off x="1435590" y="531"/>
        <a:ext cx="9080009" cy="1242935"/>
      </dsp:txXfrm>
    </dsp:sp>
    <dsp:sp modelId="{C54C3A6A-C769-4184-8200-1DE5FC7DFF01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D049EF-9F44-4330-B243-5E954AA0DF4B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4F4859-14C6-4646-A018-1EB33360A3EC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Focuses on the runtime behaviour of the system</a:t>
          </a:r>
        </a:p>
      </dsp:txBody>
      <dsp:txXfrm>
        <a:off x="1435590" y="1554201"/>
        <a:ext cx="9080009" cy="1242935"/>
      </dsp:txXfrm>
    </dsp:sp>
    <dsp:sp modelId="{EA32C025-FD26-4138-B045-A8EDF4681775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7155C2-D71A-4BF2-B36A-719639CD0F8A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071573-6F80-4259-85D3-B8D355942A0B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Represented in UML using </a:t>
          </a:r>
          <a:r>
            <a:rPr lang="en-US" sz="2300" b="1" kern="1200"/>
            <a:t>activity diagrams </a:t>
          </a:r>
          <a:r>
            <a:rPr lang="en-US" sz="2300" kern="1200"/>
            <a:t>and </a:t>
          </a:r>
          <a:r>
            <a:rPr lang="en-US" sz="2300" b="1" kern="1200"/>
            <a:t>sequence diagrams </a:t>
          </a:r>
          <a:endParaRPr lang="en-US" sz="2300" kern="1200"/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9AE60-7512-724B-8BA4-49E5C2F80BCB}" type="datetimeFigureOut">
              <a:rPr lang="en-US" smtClean="0"/>
              <a:t>4/10/24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8402D-8B5F-704B-9F83-A45678FD3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1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how do we do it systematically?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8402D-8B5F-704B-9F83-A45678FD37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72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Practice makes perfect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8402D-8B5F-704B-9F83-A45678FD37C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19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8402D-8B5F-704B-9F83-A45678FD37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06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spoken about decomposing system. Where does architecture fit in?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8402D-8B5F-704B-9F83-A45678FD37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76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8402D-8B5F-704B-9F83-A45678FD37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39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200" dirty="0">
                <a:effectLst/>
                <a:highlight>
                  <a:srgbClr val="FFFFFF"/>
                </a:highlight>
                <a:latin typeface="ArialMT"/>
              </a:rPr>
              <a:t>The “best” design for a component considered in isolation may not be chosen when components considered together or within a broader context </a:t>
            </a:r>
            <a:endParaRPr lang="en-ZA" dirty="0">
              <a:effectLst/>
              <a:highlight>
                <a:srgbClr val="FFFFFF"/>
              </a:highlight>
            </a:endParaRPr>
          </a:p>
          <a:p>
            <a:r>
              <a:rPr lang="en-ZA" sz="1200" dirty="0">
                <a:effectLst/>
                <a:highlight>
                  <a:srgbClr val="FFFFFF"/>
                </a:highlight>
                <a:latin typeface="ArialMT"/>
              </a:rPr>
              <a:t>e.g. car components may be “best” for racing cars or “best” for luxury cars, but will not be best together </a:t>
            </a:r>
            <a:endParaRPr lang="en-ZA" dirty="0">
              <a:effectLst/>
              <a:highlight>
                <a:srgbClr val="FFFFFF"/>
              </a:highlight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8402D-8B5F-704B-9F83-A45678FD37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62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know what architecture is. But how do we describe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8402D-8B5F-704B-9F83-A45678FD37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89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8402D-8B5F-704B-9F83-A45678FD37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08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8402D-8B5F-704B-9F83-A45678FD37C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39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Provided: </a:t>
            </a:r>
            <a:r>
              <a:rPr lang="en-ZA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component offers or exposes to its environment. </a:t>
            </a:r>
          </a:p>
          <a:p>
            <a:r>
              <a:rPr lang="en-ZA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Required: component depends on or requires from its environment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8402D-8B5F-704B-9F83-A45678FD37C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45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0FF41-B062-F9ED-D3B3-5F5DBE09E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C8C7E7-5833-B9D5-D249-B08FAEEBA7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AD41A-09C6-2E7D-6F1D-FCD59116E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13078-E487-9048-81DA-039C21F1FA72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E15FE-14C3-2D31-154C-2FC500B0A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D024E-55D7-C729-6A93-D20C4889B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48A05-EE5E-D542-A605-419D4408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6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315A4-28BC-F2DE-8C5B-6AA549DD6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CB9242-54DE-15EE-67E7-EBD5E967B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3F454-A9C5-C0F8-3AC3-2D41015FF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13078-E487-9048-81DA-039C21F1FA72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4B2C2-40B9-56BF-8F96-381C68A48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B418D-6E52-3AB7-2149-882B0E314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48A05-EE5E-D542-A605-419D4408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84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433622-9D27-3AB5-EC9D-2F02A577E8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D58AD-BE7D-0D57-2C8C-E84E1F3A2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EDD98-7204-C286-6EBF-6331CF701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13078-E487-9048-81DA-039C21F1FA72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9733D-F93E-D7A2-CAF4-1195FCF37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9E51A-5C75-78E5-CD0F-7912CD24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48A05-EE5E-D542-A605-419D4408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87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66452-EC40-4D62-00FD-670061CBF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3D373-AAAF-F7C6-B123-06A2B7A27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21580-4DD8-DF39-EF03-074166843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13078-E487-9048-81DA-039C21F1FA72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57EAC-CB2F-7E00-70C8-5443F1FA5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31E0-2675-435D-7E3A-46C3BA91F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48A05-EE5E-D542-A605-419D4408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0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3DC5B-8FE1-B841-7475-B8247FB9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380A9-0A0C-AB58-CC4A-1AEFD6BAC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AC923-EA69-841E-E90F-46266DDBA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13078-E487-9048-81DA-039C21F1FA72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5B5B7-3EC9-15C0-FA3D-406C9E3E8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89159-B661-D404-E899-1FF1E02B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48A05-EE5E-D542-A605-419D4408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26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9A9C-1FC5-79F4-9D84-5E73A65D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1503A-BEAD-B429-9310-C6C0B8341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F71DD-AACA-690B-3040-7E68C215B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E0502-566B-BD49-5BBD-8A231598F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13078-E487-9048-81DA-039C21F1FA72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16277-C4BD-CC8B-97A5-DD51CF996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78BAA-57F2-E826-742D-ADCEDA44B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48A05-EE5E-D542-A605-419D4408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9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B27EE-0C4D-7B14-A259-60E427D85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26874-28D2-562E-BA5E-ABB273200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8B863C-5588-8F76-B0EB-9DC8B87C5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6A184A-8264-0C9A-B7A6-A37370CF54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77AB2D-3908-3ECB-6E3B-C6A4E5647B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7CBDE0-4385-6C0F-18A3-1CB2D63A2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13078-E487-9048-81DA-039C21F1FA72}" type="datetimeFigureOut">
              <a:rPr lang="en-US" smtClean="0"/>
              <a:t>4/10/24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608A81-C534-BE6F-050D-4A8866851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73CD17-E8D5-A25C-9A12-7C0DC0D82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48A05-EE5E-D542-A605-419D4408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80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80BA1-698D-35D0-ED5C-481F1F7D2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7E12A6-3517-B49E-D601-399E790A8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13078-E487-9048-81DA-039C21F1FA72}" type="datetimeFigureOut">
              <a:rPr lang="en-US" smtClean="0"/>
              <a:t>4/10/24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F8A6A-602A-60E6-6B3A-D411ADDD2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AC19F-0AB5-A209-2615-E955CB1AB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48A05-EE5E-D542-A605-419D4408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64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0818D0-7378-B6F5-7B86-6D26C22BA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13078-E487-9048-81DA-039C21F1FA72}" type="datetimeFigureOut">
              <a:rPr lang="en-US" smtClean="0"/>
              <a:t>4/10/24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EC5561-BE0A-C7FB-0451-739D53835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E3106-D800-058B-FA3F-A115F96BA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48A05-EE5E-D542-A605-419D4408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01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22723-FA90-8479-6368-A6B2D340D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55C53-DA4F-EB28-C5F6-72D2EEBD2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545B8-0B22-02C4-ACEC-548BB77CA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48207-F505-DE56-E1B4-B8D2B4CA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13078-E487-9048-81DA-039C21F1FA72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C39D4-8F7D-AE64-15DF-4DDBB5111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92D2C-C38F-888D-14E1-5AB34AC5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48A05-EE5E-D542-A605-419D4408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27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3767A-E7D7-3726-5DAD-99B396CCC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E4529-A2B5-219F-BC23-EF853A6CF4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FA54F-DFAD-BCE1-545B-835909947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1B82F-5385-067F-549C-3E0D7746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13078-E487-9048-81DA-039C21F1FA72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92032-9FC4-EA5F-C608-CF12A9AD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0B8678-BFA4-1CCB-8D28-3C3AF3279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48A05-EE5E-D542-A605-419D4408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18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6090E3-BEDF-A63D-AF26-42E2BB469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C6079-60BD-1D59-0B3D-722431F3F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7847-4126-82BD-7480-7E41F74859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13078-E487-9048-81DA-039C21F1FA72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05466-13CC-B81B-A094-04CBFCBDB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76EA6-8B9C-1CB1-135D-D8FFACB78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748A05-EE5E-D542-A605-419D4408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22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1C5C2-1354-B532-7C72-DDC7AF0C0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0430" y="583345"/>
            <a:ext cx="7160357" cy="4164820"/>
          </a:xfrm>
        </p:spPr>
        <p:txBody>
          <a:bodyPr anchor="t">
            <a:normAutofit/>
          </a:bodyPr>
          <a:lstStyle/>
          <a:p>
            <a:pPr algn="r"/>
            <a:r>
              <a:rPr lang="en-US" sz="8000">
                <a:solidFill>
                  <a:srgbClr val="FFFFFF"/>
                </a:solidFill>
              </a:rPr>
              <a:t>Software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62829-AE64-CBD8-6648-7026A661C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8228" y="5972174"/>
            <a:ext cx="8578699" cy="504825"/>
          </a:xfrm>
        </p:spPr>
        <p:txBody>
          <a:bodyPr>
            <a:normAutofit/>
          </a:bodyPr>
          <a:lstStyle/>
          <a:p>
            <a:pPr algn="l"/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12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DD77B92-CB36-4B20-A59A-59625E0F0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8C88E-24DC-E52E-1F92-EC5FC6FB9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en-US" sz="4800"/>
              <a:t>Architecture vs Design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0A94BE80-B080-35DE-0B31-77BB57C0B5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837301"/>
              </p:ext>
            </p:extLst>
          </p:nvPr>
        </p:nvGraphicFramePr>
        <p:xfrm>
          <a:off x="5407705" y="1014154"/>
          <a:ext cx="5962720" cy="4979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7885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F6BF70-C7D1-4AF9-8DB4-BEEB8A9C3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A32297-7996-44F4-DC28-C21E4D65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097280"/>
            <a:ext cx="3796306" cy="4666207"/>
          </a:xfrm>
        </p:spPr>
        <p:txBody>
          <a:bodyPr anchor="ctr">
            <a:normAutofit/>
          </a:bodyPr>
          <a:lstStyle/>
          <a:p>
            <a:r>
              <a:rPr lang="en-US" sz="4800"/>
              <a:t>Compromise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66A8B6-1F6E-4FCC-93B9-B9986B6FD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576" y="5945955"/>
            <a:ext cx="12109423" cy="525780"/>
            <a:chOff x="82576" y="5945955"/>
            <a:chExt cx="12109423" cy="52578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F7C4FD-65AD-4BBE-886A-D2E923F9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103361" y="6131892"/>
              <a:ext cx="524256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A8278B-6DF7-481F-B1FA-FFE7D6C3C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5998176" y="277912"/>
              <a:ext cx="524256" cy="1186339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43966C-AEEA-2239-32A0-E4B5DE7E39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5327184"/>
              </p:ext>
            </p:extLst>
          </p:nvPr>
        </p:nvGraphicFramePr>
        <p:xfrm>
          <a:off x="5431536" y="1014153"/>
          <a:ext cx="5918184" cy="4979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1359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CB2F7-7A3D-E19D-F343-E1A0AB9F7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4600"/>
              <a:t>Architectural Styles 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F8BDA6-2C19-2A01-2421-BA1EFCC60E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944979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6034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65B41-3681-0567-3A16-8C179C69C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4600"/>
              <a:t>Architectural Styles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A79BA5-D5BB-7F4E-B7A0-37B3D55C81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361757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0301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FCB16-A073-3957-C3C9-76E616456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Describing Architecture 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72EB6-DE61-71C1-17F6-46338109C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200"/>
              <a:t>How do we describe the components of a system and how they interact?</a:t>
            </a:r>
          </a:p>
          <a:p>
            <a:r>
              <a:rPr lang="en-US" sz="1200"/>
              <a:t>Each component must be identified, and its interface described. Interfaces must be: </a:t>
            </a:r>
          </a:p>
          <a:p>
            <a:pPr lvl="1"/>
            <a:r>
              <a:rPr lang="en-US" sz="1200"/>
              <a:t>Fully documented </a:t>
            </a:r>
          </a:p>
          <a:p>
            <a:pPr lvl="1"/>
            <a:r>
              <a:rPr lang="en-US" sz="1200"/>
              <a:t>Semantics, not just syntax </a:t>
            </a:r>
          </a:p>
          <a:p>
            <a:pPr lvl="1"/>
            <a:r>
              <a:rPr lang="en-US" sz="1200"/>
              <a:t>Understandable </a:t>
            </a:r>
          </a:p>
          <a:p>
            <a:pPr lvl="1"/>
            <a:r>
              <a:rPr lang="en-US" sz="1200"/>
              <a:t>Unambiguous</a:t>
            </a:r>
          </a:p>
          <a:p>
            <a:pPr lvl="1"/>
            <a:r>
              <a:rPr lang="en-US" sz="1200"/>
              <a:t>Precise </a:t>
            </a:r>
          </a:p>
          <a:p>
            <a:r>
              <a:rPr lang="en-ZA" sz="1200">
                <a:effectLst/>
                <a:highlight>
                  <a:srgbClr val="FFFFFF"/>
                </a:highlight>
                <a:latin typeface="ArialMT"/>
              </a:rPr>
              <a:t>Adding semantics: </a:t>
            </a:r>
          </a:p>
          <a:p>
            <a:pPr lvl="1"/>
            <a:r>
              <a:rPr lang="en-ZA" sz="1200">
                <a:effectLst/>
                <a:highlight>
                  <a:srgbClr val="FFFFFF"/>
                </a:highlight>
                <a:latin typeface="ArialMT"/>
              </a:rPr>
              <a:t>Informal description </a:t>
            </a:r>
          </a:p>
          <a:p>
            <a:pPr lvl="1"/>
            <a:r>
              <a:rPr lang="en-ZA" sz="1200">
                <a:effectLst/>
                <a:highlight>
                  <a:srgbClr val="FFFFFF"/>
                </a:highlight>
                <a:latin typeface="ArialMT"/>
              </a:rPr>
              <a:t>Design models (UML diagrams) </a:t>
            </a:r>
          </a:p>
          <a:p>
            <a:pPr lvl="1"/>
            <a:r>
              <a:rPr lang="en-ZA" sz="1200">
                <a:effectLst/>
                <a:highlight>
                  <a:srgbClr val="FFFFFF"/>
                </a:highlight>
                <a:latin typeface="ArialMT"/>
              </a:rPr>
              <a:t>Pre/Post conditions </a:t>
            </a:r>
            <a:endParaRPr lang="en-ZA" sz="1200">
              <a:effectLst/>
              <a:highlight>
                <a:srgbClr val="FFFFFF"/>
              </a:highlight>
            </a:endParaRPr>
          </a:p>
          <a:p>
            <a:endParaRPr lang="en-US" sz="1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F4ED8-F8EA-18CE-2C7C-93F9F0F03E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32" r="1351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9482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DB590-5A63-3A0A-B443-6ECFB985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Views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480D-A3E5-1D9A-24C1-B800CEA2C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Views are different kinds of “blueprints” created for the system-to-be</a:t>
            </a:r>
          </a:p>
          <a:p>
            <a:pPr lvl="1"/>
            <a:r>
              <a:rPr lang="en-US" dirty="0"/>
              <a:t>e.g. Blueprints for buildings: construction, plumbing, electric wiring, heating, air conditioning, etc. </a:t>
            </a:r>
          </a:p>
          <a:p>
            <a:pPr lvl="1"/>
            <a:r>
              <a:rPr lang="en-US" dirty="0"/>
              <a:t>Different stakeholders have different information needs </a:t>
            </a:r>
          </a:p>
          <a:p>
            <a:r>
              <a:rPr lang="en-US" dirty="0"/>
              <a:t>Each view has a purpose, and only shows the information related to that purpose </a:t>
            </a:r>
          </a:p>
          <a:p>
            <a:pPr lvl="1"/>
            <a:r>
              <a:rPr lang="en-US" dirty="0"/>
              <a:t>Unnecessary information would clutter the view, making it unintelligible 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600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FA627-A186-3F96-6F13-AE2FC88E9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4+1 Architectural View Model </a:t>
            </a:r>
          </a:p>
        </p:txBody>
      </p:sp>
      <p:sp>
        <p:nvSpPr>
          <p:cNvPr id="3080" name="Rectangle 3079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2" name="Rectangle 308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41D6F-2769-B829-678F-C0EAD6A65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The 4+1 Architectural View Model, developed by </a:t>
            </a:r>
            <a:r>
              <a:rPr lang="en-US" sz="2000" i="1" dirty="0"/>
              <a:t>Philippe </a:t>
            </a:r>
            <a:r>
              <a:rPr lang="en-US" sz="2000" i="1" dirty="0" err="1"/>
              <a:t>Kruchten</a:t>
            </a:r>
            <a:r>
              <a:rPr lang="en-US" sz="2000" dirty="0"/>
              <a:t>, is a conceptual </a:t>
            </a:r>
            <a:r>
              <a:rPr lang="en-US" sz="2000" b="1" dirty="0"/>
              <a:t>framework</a:t>
            </a:r>
            <a:r>
              <a:rPr lang="en-US" sz="2000" dirty="0"/>
              <a:t> used to </a:t>
            </a:r>
            <a:r>
              <a:rPr lang="en-US" sz="2000" b="1" dirty="0"/>
              <a:t>describe the architecture</a:t>
            </a:r>
            <a:r>
              <a:rPr lang="en-US" sz="2000" dirty="0"/>
              <a:t> of software-intensive systems. It provides a structured approach to capturing and </a:t>
            </a:r>
            <a:r>
              <a:rPr lang="en-US" sz="2000" b="1" dirty="0"/>
              <a:t>documenting different aspects</a:t>
            </a:r>
            <a:r>
              <a:rPr lang="en-US" sz="2000" dirty="0"/>
              <a:t> of system architecture by organizing them into multiple views. The "+1" refers to the use of multiple views to address various stakeholders' concerns.</a:t>
            </a:r>
          </a:p>
        </p:txBody>
      </p:sp>
      <p:pic>
        <p:nvPicPr>
          <p:cNvPr id="3073" name="Picture 1" descr="page15image28953648">
            <a:extLst>
              <a:ext uri="{FF2B5EF4-FFF2-40B4-BE49-F238E27FC236}">
                <a16:creationId xmlns:a16="http://schemas.microsoft.com/office/drawing/2014/main" id="{8FA3D667-8DF0-9E5F-163E-6AF4D0167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1532" y="2609596"/>
            <a:ext cx="5150277" cy="346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4" name="Rectangle 3083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857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1" descr="page15image28953648">
            <a:extLst>
              <a:ext uri="{FF2B5EF4-FFF2-40B4-BE49-F238E27FC236}">
                <a16:creationId xmlns:a16="http://schemas.microsoft.com/office/drawing/2014/main" id="{D1CB2B7D-40B2-9108-3011-5F80042B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6417" y="2031664"/>
            <a:ext cx="4777381" cy="321278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c 20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C2572F-93B2-1739-08E0-282078E4E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/>
              <a:t>4+1 Architectural View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9BDD5-5180-5FDC-BC55-75CE49849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4 + 1 Architectural View Model </a:t>
            </a:r>
          </a:p>
          <a:p>
            <a:r>
              <a:rPr lang="en-US" sz="2000" dirty="0"/>
              <a:t>Logical View </a:t>
            </a:r>
          </a:p>
          <a:p>
            <a:pPr lvl="1"/>
            <a:r>
              <a:rPr lang="en-US" sz="2000" dirty="0"/>
              <a:t>State Diagram </a:t>
            </a:r>
          </a:p>
          <a:p>
            <a:pPr lvl="1"/>
            <a:r>
              <a:rPr lang="en-US" sz="2000" dirty="0"/>
              <a:t>Class Diagram </a:t>
            </a:r>
          </a:p>
          <a:p>
            <a:r>
              <a:rPr lang="en-US" sz="2000" dirty="0"/>
              <a:t>Development view</a:t>
            </a:r>
          </a:p>
          <a:p>
            <a:pPr lvl="1"/>
            <a:r>
              <a:rPr lang="en-US" sz="2000" dirty="0"/>
              <a:t>Component Diagram </a:t>
            </a:r>
          </a:p>
          <a:p>
            <a:r>
              <a:rPr lang="en-US" sz="2000" dirty="0"/>
              <a:t>Process View</a:t>
            </a:r>
          </a:p>
          <a:p>
            <a:pPr lvl="1"/>
            <a:r>
              <a:rPr lang="en-US" sz="2000" dirty="0"/>
              <a:t>Activity Diagram </a:t>
            </a:r>
          </a:p>
          <a:p>
            <a:pPr lvl="1"/>
            <a:r>
              <a:rPr lang="en-US" sz="2000" dirty="0"/>
              <a:t>Sequence Diagram </a:t>
            </a:r>
          </a:p>
          <a:p>
            <a:r>
              <a:rPr lang="en-US" sz="2000" dirty="0"/>
              <a:t>Physical view</a:t>
            </a:r>
          </a:p>
          <a:p>
            <a:pPr lvl="1"/>
            <a:r>
              <a:rPr lang="en-US" sz="2000" dirty="0"/>
              <a:t>Deployment Diagram </a:t>
            </a:r>
          </a:p>
          <a:p>
            <a:r>
              <a:rPr lang="en-US" sz="2000" dirty="0"/>
              <a:t>Scenario view</a:t>
            </a:r>
          </a:p>
          <a:p>
            <a:pPr lvl="1"/>
            <a:r>
              <a:rPr lang="en-US" sz="2000" dirty="0"/>
              <a:t>Use Case Diagram </a:t>
            </a:r>
          </a:p>
        </p:txBody>
      </p:sp>
    </p:spTree>
    <p:extLst>
      <p:ext uri="{BB962C8B-B14F-4D97-AF65-F5344CB8AC3E}">
        <p14:creationId xmlns:p14="http://schemas.microsoft.com/office/powerpoint/2010/main" val="1542139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8" name="Rectangle 5137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E31EB-50E9-8671-277C-ADF04D8C2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16" y="739978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Let’s dive deeper</a:t>
            </a:r>
          </a:p>
        </p:txBody>
      </p:sp>
      <p:sp>
        <p:nvSpPr>
          <p:cNvPr id="5140" name="Freeform: Shape 5128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41" name="Freeform: Shape 5130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33" name="Freeform: Shape 5132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35" name="Freeform: Shape 5134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37" name="Freeform: Shape 5136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122" name="Picture 2" descr="Meme: &quot;DIVE DEEP&quot; - All Templates - Meme-arsenal.com">
            <a:extLst>
              <a:ext uri="{FF2B5EF4-FFF2-40B4-BE49-F238E27FC236}">
                <a16:creationId xmlns:a16="http://schemas.microsoft.com/office/drawing/2014/main" id="{6C498746-8FAF-2582-C000-BD10F822A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7" b="-3"/>
          <a:stretch/>
        </p:blipFill>
        <p:spPr bwMode="auto"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9" name="Freeform: Shape 5138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53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36DD5-9CE5-293E-EE6D-C7D96A55D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en-US" sz="4000"/>
              <a:t>Logical View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6875E0-7992-1687-B5AD-5B560904FD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2218406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0285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A8DD4-0C03-6527-F932-A36FBCC8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We cover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756549-ECF8-EDD7-AE4E-DFA4EA3E59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0073916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1763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5" name="Rectangle 6154">
            <a:extLst>
              <a:ext uri="{FF2B5EF4-FFF2-40B4-BE49-F238E27FC236}">
                <a16:creationId xmlns:a16="http://schemas.microsoft.com/office/drawing/2014/main" id="{B7412B8E-484B-4452-8644-AD263F593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57" name="Group 615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6158" name="Rectangle 615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9" name="Rectangle 615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0" name="Rectangle 6159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62" name="Rectangle 6161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FA050-7A86-7EC8-C1E2-C280F4D2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en-US" sz="3300"/>
              <a:t>Logical View – Class Diagrams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07C77-3A34-F3D3-E224-1054BC25A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366" y="1532170"/>
            <a:ext cx="4991629" cy="367712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See lecture on </a:t>
            </a:r>
            <a:r>
              <a:rPr lang="en-US" sz="1800" i="1" dirty="0"/>
              <a:t>The Object Model .</a:t>
            </a:r>
          </a:p>
          <a:p>
            <a:r>
              <a:rPr lang="en-US" sz="1800" dirty="0"/>
              <a:t>Static view of the classes/objects in a system</a:t>
            </a:r>
          </a:p>
          <a:p>
            <a:r>
              <a:rPr lang="en-US" sz="1800" dirty="0"/>
              <a:t>Can be generated from code </a:t>
            </a:r>
          </a:p>
          <a:p>
            <a:pPr lvl="1"/>
            <a:r>
              <a:rPr lang="en-US" sz="1800" dirty="0"/>
              <a:t>See tools like </a:t>
            </a:r>
            <a:r>
              <a:rPr lang="en-US" sz="1800" dirty="0" err="1"/>
              <a:t>Umbrello</a:t>
            </a:r>
            <a:r>
              <a:rPr lang="en-US" sz="1800" dirty="0"/>
              <a:t>, </a:t>
            </a:r>
            <a:r>
              <a:rPr lang="en-US" sz="1800" dirty="0" err="1"/>
              <a:t>Smartdraw</a:t>
            </a:r>
            <a:r>
              <a:rPr lang="en-US" sz="1800" dirty="0"/>
              <a:t>, etc.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164" name="Rectangle 6163">
            <a:extLst>
              <a:ext uri="{FF2B5EF4-FFF2-40B4-BE49-F238E27FC236}">
                <a16:creationId xmlns:a16="http://schemas.microsoft.com/office/drawing/2014/main" id="{0FD95D09-2666-454C-AE57-F5C7D8660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9" y="650054"/>
            <a:ext cx="4719382" cy="55964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page17image29037856">
            <a:extLst>
              <a:ext uri="{FF2B5EF4-FFF2-40B4-BE49-F238E27FC236}">
                <a16:creationId xmlns:a16="http://schemas.microsoft.com/office/drawing/2014/main" id="{45AA71C0-7B1C-4B9F-C931-25379C1F3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1452" y="873941"/>
            <a:ext cx="2004592" cy="198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age17image29048048">
            <a:extLst>
              <a:ext uri="{FF2B5EF4-FFF2-40B4-BE49-F238E27FC236}">
                <a16:creationId xmlns:a16="http://schemas.microsoft.com/office/drawing/2014/main" id="{0E95E8C9-CE90-F7E7-92A8-6EC646AAF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3229" y="3678694"/>
            <a:ext cx="3553741" cy="252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page17image29038896">
            <a:extLst>
              <a:ext uri="{FF2B5EF4-FFF2-40B4-BE49-F238E27FC236}">
                <a16:creationId xmlns:a16="http://schemas.microsoft.com/office/drawing/2014/main" id="{3AA9922F-4B1D-F9A9-2D9F-59F2FD0BB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3059" y="3431287"/>
            <a:ext cx="4083512" cy="241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66" name="Straight Connector 616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1" name="Picture 7" descr="page17image29039936">
            <a:extLst>
              <a:ext uri="{FF2B5EF4-FFF2-40B4-BE49-F238E27FC236}">
                <a16:creationId xmlns:a16="http://schemas.microsoft.com/office/drawing/2014/main" id="{C30E22F6-21CD-7AAC-A003-3A2EA0551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272" y="873941"/>
            <a:ext cx="2804628" cy="198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295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64085-267F-AA38-D31B-551F94A70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View – Class Diagrams</a:t>
            </a:r>
          </a:p>
        </p:txBody>
      </p:sp>
      <p:pic>
        <p:nvPicPr>
          <p:cNvPr id="7169" name="Picture 1" descr="page18image28933152">
            <a:extLst>
              <a:ext uri="{FF2B5EF4-FFF2-40B4-BE49-F238E27FC236}">
                <a16:creationId xmlns:a16="http://schemas.microsoft.com/office/drawing/2014/main" id="{15DAAFEE-79F2-5B23-B1C0-74BCC376A6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157" y="1825625"/>
            <a:ext cx="668768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687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8" name="Rectangle 8197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71400-C299-2027-3192-1614BCB74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100"/>
              <a:t>Logical View – State Diagrams </a:t>
            </a:r>
          </a:p>
        </p:txBody>
      </p:sp>
      <p:sp>
        <p:nvSpPr>
          <p:cNvPr id="8200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CF9DA-24AB-3691-3A25-C8463B573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1500" b="1"/>
              <a:t>State diagrams </a:t>
            </a:r>
            <a:r>
              <a:rPr lang="en-US" sz="1500"/>
              <a:t>(also known as </a:t>
            </a:r>
            <a:r>
              <a:rPr lang="en-US" sz="1500" b="1"/>
              <a:t>statechart diagrams</a:t>
            </a:r>
            <a:r>
              <a:rPr lang="en-US" sz="1500"/>
              <a:t>) give a dynamic view of objects </a:t>
            </a:r>
          </a:p>
          <a:p>
            <a:r>
              <a:rPr lang="en-US" sz="1500"/>
              <a:t>Define states for each object and how objects transition between states </a:t>
            </a:r>
          </a:p>
          <a:p>
            <a:r>
              <a:rPr lang="en-US" sz="1500"/>
              <a:t>Models an object’s lifetime from creation to termination </a:t>
            </a:r>
          </a:p>
          <a:p>
            <a:endParaRPr lang="en-US" sz="1500"/>
          </a:p>
        </p:txBody>
      </p:sp>
      <p:pic>
        <p:nvPicPr>
          <p:cNvPr id="8193" name="Picture 1" descr="page19image29061936">
            <a:extLst>
              <a:ext uri="{FF2B5EF4-FFF2-40B4-BE49-F238E27FC236}">
                <a16:creationId xmlns:a16="http://schemas.microsoft.com/office/drawing/2014/main" id="{45296509-F4FC-02C2-FE9C-5DABD8833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936" y="2332679"/>
            <a:ext cx="10917936" cy="387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755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0E37F-008D-0F77-1773-87C01D4F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Logical View – State Diagrams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1A69A-C60A-5B01-7483-ED418CB40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/>
              <a:t>How to draw:</a:t>
            </a:r>
          </a:p>
          <a:p>
            <a:pPr lvl="1"/>
            <a:r>
              <a:rPr lang="en-US" sz="2000"/>
              <a:t>Circle – initial state </a:t>
            </a:r>
          </a:p>
          <a:p>
            <a:pPr lvl="1"/>
            <a:r>
              <a:rPr lang="en-US" sz="2000"/>
              <a:t>Rectangle - state</a:t>
            </a:r>
          </a:p>
          <a:p>
            <a:pPr lvl="1"/>
            <a:r>
              <a:rPr lang="en-US" sz="2000"/>
              <a:t>Arrow – transition between state, labelled with text </a:t>
            </a:r>
          </a:p>
          <a:p>
            <a:pPr lvl="1"/>
            <a:r>
              <a:rPr lang="en-US" sz="2000"/>
              <a:t>Diamond – choice states</a:t>
            </a:r>
          </a:p>
          <a:p>
            <a:pPr lvl="1"/>
            <a:r>
              <a:rPr lang="en-US" sz="2000"/>
              <a:t>Circle with outer circle – termination state </a:t>
            </a:r>
          </a:p>
          <a:p>
            <a:endParaRPr lang="en-US" sz="2000"/>
          </a:p>
        </p:txBody>
      </p:sp>
      <p:pic>
        <p:nvPicPr>
          <p:cNvPr id="6" name="Picture 1" descr="page19image29061936">
            <a:extLst>
              <a:ext uri="{FF2B5EF4-FFF2-40B4-BE49-F238E27FC236}">
                <a16:creationId xmlns:a16="http://schemas.microsoft.com/office/drawing/2014/main" id="{DB0438F3-B611-8828-D736-94C99EB96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1532" y="3427203"/>
            <a:ext cx="5150277" cy="182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15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0E37F-008D-0F77-1773-87C01D4F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Logical View – State Diagrams 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62CB3-3CD9-F8B5-4D64-60D94065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51928"/>
            <a:ext cx="6894576" cy="26716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1A69A-C60A-5B01-7483-ED418CB40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r>
              <a:rPr lang="en-ZA" sz="2200">
                <a:effectLst/>
                <a:highlight>
                  <a:srgbClr val="FFFFFF"/>
                </a:highlight>
                <a:latin typeface="ArialMT"/>
              </a:rPr>
              <a:t>We sometimes represent forks and joins with a bar </a:t>
            </a:r>
            <a:endParaRPr lang="en-ZA" sz="2200">
              <a:effectLst/>
              <a:highlight>
                <a:srgbClr val="FFFFFF"/>
              </a:highlight>
            </a:endParaRPr>
          </a:p>
          <a:p>
            <a:r>
              <a:rPr lang="en-ZA" sz="2200">
                <a:effectLst/>
                <a:highlight>
                  <a:srgbClr val="FFFFFF"/>
                </a:highlight>
                <a:latin typeface="ArialMT"/>
              </a:rPr>
              <a:t>Forks represent concurrent states (parallelism) </a:t>
            </a:r>
            <a:endParaRPr lang="en-ZA" sz="2200"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32093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D271D-29F3-BDB8-B7DF-2A19896E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View – State Diagrams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ABA4A-46CA-0515-0304-356F1CD0C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sz="1800">
                <a:effectLst/>
                <a:highlight>
                  <a:srgbClr val="FFFFFF"/>
                </a:highlight>
                <a:latin typeface="ArialMT"/>
              </a:rPr>
              <a:t>We can represent subprocesses using composite states </a:t>
            </a:r>
            <a:endParaRPr lang="en-US" sz="1800" dirty="0">
              <a:effectLst/>
              <a:highlight>
                <a:srgbClr val="FFFFFF"/>
              </a:highlight>
              <a:latin typeface="ArialMT"/>
            </a:endParaRPr>
          </a:p>
          <a:p>
            <a:endParaRPr lang="en-ZA" dirty="0">
              <a:effectLst/>
              <a:highlight>
                <a:srgbClr val="FFFFFF"/>
              </a:highlight>
            </a:endParaRPr>
          </a:p>
        </p:txBody>
      </p:sp>
      <p:pic>
        <p:nvPicPr>
          <p:cNvPr id="11265" name="Picture 1" descr="page22image29237168">
            <a:extLst>
              <a:ext uri="{FF2B5EF4-FFF2-40B4-BE49-F238E27FC236}">
                <a16:creationId xmlns:a16="http://schemas.microsoft.com/office/drawing/2014/main" id="{9D8EB16E-C7EF-D5FD-7D40-A5A1A6363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863" y="2168347"/>
            <a:ext cx="6145924" cy="451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page22image29237584">
            <a:extLst>
              <a:ext uri="{FF2B5EF4-FFF2-40B4-BE49-F238E27FC236}">
                <a16:creationId xmlns:a16="http://schemas.microsoft.com/office/drawing/2014/main" id="{99C371AE-93AD-631B-049B-7FEB93A39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958" y="3658392"/>
            <a:ext cx="2006600" cy="153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212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23" name="Rectangle 13322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325" name="Rectangle 1332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D271D-29F3-BDB8-B7DF-2A19896E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Logical View – State Diagrams </a:t>
            </a:r>
          </a:p>
        </p:txBody>
      </p:sp>
      <p:sp>
        <p:nvSpPr>
          <p:cNvPr id="13322" name="Rectangle 13321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324" name="Rectangle 13323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ABA4A-46CA-0515-0304-356F1CD0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ZA" sz="1800">
                <a:effectLst/>
                <a:highlight>
                  <a:srgbClr val="FFFFFF"/>
                </a:highlight>
                <a:latin typeface="ArialMT"/>
              </a:rPr>
              <a:t>We can label triggers, guards and effects </a:t>
            </a:r>
          </a:p>
          <a:p>
            <a:pPr lvl="1"/>
            <a:r>
              <a:rPr lang="en-ZA" sz="1800">
                <a:effectLst/>
                <a:highlight>
                  <a:srgbClr val="FFFFFF"/>
                </a:highlight>
                <a:latin typeface="ArialMT"/>
              </a:rPr>
              <a:t>Trigger – cause of transition</a:t>
            </a:r>
          </a:p>
          <a:p>
            <a:pPr lvl="1"/>
            <a:r>
              <a:rPr lang="en-ZA" sz="1800">
                <a:effectLst/>
                <a:highlight>
                  <a:srgbClr val="FFFFFF"/>
                </a:highlight>
                <a:latin typeface="ArialMT"/>
              </a:rPr>
              <a:t>Guard – condition</a:t>
            </a:r>
          </a:p>
          <a:p>
            <a:pPr lvl="1"/>
            <a:r>
              <a:rPr lang="en-ZA" sz="1800">
                <a:effectLst/>
                <a:highlight>
                  <a:srgbClr val="FFFFFF"/>
                </a:highlight>
                <a:latin typeface="ArialMT"/>
              </a:rPr>
              <a:t>Effect – action as a result of transition </a:t>
            </a:r>
          </a:p>
        </p:txBody>
      </p:sp>
      <p:pic>
        <p:nvPicPr>
          <p:cNvPr id="13313" name="Picture 1" descr="page23image29004048">
            <a:extLst>
              <a:ext uri="{FF2B5EF4-FFF2-40B4-BE49-F238E27FC236}">
                <a16:creationId xmlns:a16="http://schemas.microsoft.com/office/drawing/2014/main" id="{A0BB9EFE-2BC7-42C3-91AD-FB0F15CDF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4" y="3000637"/>
            <a:ext cx="11164824" cy="295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203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6" name="Rectangle 15365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368" name="Rectangle 15367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D271D-29F3-BDB8-B7DF-2A19896E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Logical View – State Diagrams </a:t>
            </a:r>
          </a:p>
        </p:txBody>
      </p:sp>
      <p:sp>
        <p:nvSpPr>
          <p:cNvPr id="15370" name="Rectangle 15369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372" name="Rectangle 15371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ABA4A-46CA-0515-0304-356F1CD0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ZA" sz="1800" dirty="0">
                <a:effectLst/>
                <a:highlight>
                  <a:srgbClr val="FFFFFF"/>
                </a:highlight>
                <a:latin typeface="ArialMT"/>
              </a:rPr>
              <a:t>History states are used to remember the last state in case of interruption </a:t>
            </a:r>
            <a:endParaRPr lang="en-ZA" sz="1800">
              <a:effectLst/>
              <a:highlight>
                <a:srgbClr val="FFFFFF"/>
              </a:highlight>
            </a:endParaRPr>
          </a:p>
        </p:txBody>
      </p:sp>
      <p:pic>
        <p:nvPicPr>
          <p:cNvPr id="15361" name="Picture 1" descr="page24image28943920">
            <a:extLst>
              <a:ext uri="{FF2B5EF4-FFF2-40B4-BE49-F238E27FC236}">
                <a16:creationId xmlns:a16="http://schemas.microsoft.com/office/drawing/2014/main" id="{3B3F3501-3803-F3D8-4E1F-9573442A4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92372" y="2734056"/>
            <a:ext cx="6895647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537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4" name="Rectangle 1741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416" name="Freeform: Shape 1741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418" name="Freeform: Shape 1741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D271D-29F3-BDB8-B7DF-2A19896E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Logical View – State Diagrams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ABA4A-46CA-0515-0304-356F1CD0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n-lt"/>
                <a:ea typeface="+mn-ea"/>
                <a:cs typeface="+mn-cs"/>
              </a:rPr>
              <a:t>We can show compounded state diagrams with subsystems</a:t>
            </a:r>
          </a:p>
        </p:txBody>
      </p:sp>
      <p:sp>
        <p:nvSpPr>
          <p:cNvPr id="17420" name="Rectangle 174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422" name="Rectangle 174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409" name="Picture 1" descr="page25image28985168">
            <a:extLst>
              <a:ext uri="{FF2B5EF4-FFF2-40B4-BE49-F238E27FC236}">
                <a16:creationId xmlns:a16="http://schemas.microsoft.com/office/drawing/2014/main" id="{BB9D60F2-A9E5-DB58-74A4-E944F3FBD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55" y="625684"/>
            <a:ext cx="5045437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609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page15image28953648">
            <a:extLst>
              <a:ext uri="{FF2B5EF4-FFF2-40B4-BE49-F238E27FC236}">
                <a16:creationId xmlns:a16="http://schemas.microsoft.com/office/drawing/2014/main" id="{D1CB2B7D-40B2-9108-3011-5F80042B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6417" y="2031664"/>
            <a:ext cx="4777381" cy="321278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C2572F-93B2-1739-08E0-282078E4E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/>
              <a:t>4+1 Architectural View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9BDD5-5180-5FDC-BC55-75CE49849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4 + 1 Architectural View Model </a:t>
            </a:r>
          </a:p>
          <a:p>
            <a:r>
              <a:rPr lang="en-US" sz="2000" b="1" strike="sngStrike" dirty="0"/>
              <a:t>Logical View </a:t>
            </a:r>
          </a:p>
          <a:p>
            <a:pPr lvl="1"/>
            <a:r>
              <a:rPr lang="en-US" sz="2000" b="1" strike="sngStrike" dirty="0"/>
              <a:t>State Diagram </a:t>
            </a:r>
          </a:p>
          <a:p>
            <a:pPr lvl="1"/>
            <a:r>
              <a:rPr lang="en-US" sz="2000" b="1" strike="sngStrike" dirty="0"/>
              <a:t>Class Diagram </a:t>
            </a:r>
          </a:p>
          <a:p>
            <a:r>
              <a:rPr lang="en-US" sz="2000" dirty="0"/>
              <a:t>Development view</a:t>
            </a:r>
          </a:p>
          <a:p>
            <a:pPr lvl="1"/>
            <a:r>
              <a:rPr lang="en-US" sz="2000" dirty="0"/>
              <a:t>Component Diagram </a:t>
            </a:r>
          </a:p>
          <a:p>
            <a:r>
              <a:rPr lang="en-US" sz="2000" dirty="0"/>
              <a:t>Process View</a:t>
            </a:r>
          </a:p>
          <a:p>
            <a:pPr lvl="1"/>
            <a:r>
              <a:rPr lang="en-US" sz="2000" dirty="0"/>
              <a:t>Activity Diagram </a:t>
            </a:r>
          </a:p>
          <a:p>
            <a:pPr lvl="1"/>
            <a:r>
              <a:rPr lang="en-US" sz="2000" dirty="0"/>
              <a:t>Sequence Diagram </a:t>
            </a:r>
          </a:p>
          <a:p>
            <a:r>
              <a:rPr lang="en-US" sz="2000" dirty="0"/>
              <a:t>Physical view</a:t>
            </a:r>
          </a:p>
          <a:p>
            <a:pPr lvl="1"/>
            <a:r>
              <a:rPr lang="en-US" sz="2000" dirty="0"/>
              <a:t>Deployment Diagram </a:t>
            </a:r>
          </a:p>
          <a:p>
            <a:r>
              <a:rPr lang="en-US" sz="2000" dirty="0"/>
              <a:t>Scenario view</a:t>
            </a:r>
          </a:p>
          <a:p>
            <a:pPr lvl="1"/>
            <a:r>
              <a:rPr lang="en-US" sz="2000" dirty="0"/>
              <a:t>Use Case Diagram </a:t>
            </a:r>
          </a:p>
        </p:txBody>
      </p:sp>
    </p:spTree>
    <p:extLst>
      <p:ext uri="{BB962C8B-B14F-4D97-AF65-F5344CB8AC3E}">
        <p14:creationId xmlns:p14="http://schemas.microsoft.com/office/powerpoint/2010/main" val="175915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32BD5-C457-8C87-163B-E75AF22AB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Hierarchical Organisation of Software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47861-AF3C-88B0-31B2-C203E7614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Software has structure (not just lines of code)</a:t>
            </a:r>
          </a:p>
          <a:p>
            <a:r>
              <a:rPr lang="en-US" dirty="0"/>
              <a:t>Software can be </a:t>
            </a:r>
            <a:r>
              <a:rPr lang="en-US" dirty="0" err="1"/>
              <a:t>organised</a:t>
            </a:r>
            <a:r>
              <a:rPr lang="en-US" dirty="0"/>
              <a:t> hierarchically </a:t>
            </a:r>
          </a:p>
          <a:p>
            <a:pPr lvl="1"/>
            <a:r>
              <a:rPr lang="en-US" dirty="0"/>
              <a:t>Data and memory </a:t>
            </a:r>
          </a:p>
          <a:p>
            <a:pPr lvl="1"/>
            <a:r>
              <a:rPr lang="en-US" dirty="0"/>
              <a:t>Algorithms </a:t>
            </a:r>
          </a:p>
          <a:p>
            <a:pPr lvl="1"/>
            <a:r>
              <a:rPr lang="en-US" dirty="0"/>
              <a:t>Objects</a:t>
            </a:r>
          </a:p>
          <a:p>
            <a:pPr lvl="1"/>
            <a:r>
              <a:rPr lang="en-US" dirty="0"/>
              <a:t>Modules </a:t>
            </a:r>
          </a:p>
          <a:p>
            <a:pPr lvl="1"/>
            <a:r>
              <a:rPr lang="en-US" dirty="0"/>
              <a:t>Component </a:t>
            </a:r>
          </a:p>
          <a:p>
            <a:pPr lvl="1"/>
            <a:r>
              <a:rPr lang="en-US" dirty="0"/>
              <a:t>System </a:t>
            </a:r>
          </a:p>
          <a:p>
            <a:pPr lvl="1"/>
            <a:r>
              <a:rPr lang="en-US" dirty="0"/>
              <a:t>System of systems</a:t>
            </a:r>
          </a:p>
          <a:p>
            <a:r>
              <a:rPr lang="en-US" dirty="0"/>
              <a:t>How do we decompose software systems into parts?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3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E1D1BC-8659-62AD-E0D5-D3C019A12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dirty="0"/>
              <a:t>Development 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0B6963-4AAA-887A-3B02-195420C595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9397876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3743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E1D1BC-8659-62AD-E0D5-D3C019A12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Development View: Component Diagrams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BAC87-8619-EBF5-23EF-4E7EFAEDD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Component diagrams illustrate the pieces of software, embedded controllers, etc., that will make up a system. A component diagram has a higher level of abstraction than a Class Diagram - usually a component is implemented by one or more classes (or objects) at runtime. They are building blocks so a component can eventually encompass a large portion of a system.</a:t>
            </a:r>
          </a:p>
        </p:txBody>
      </p:sp>
    </p:spTree>
    <p:extLst>
      <p:ext uri="{BB962C8B-B14F-4D97-AF65-F5344CB8AC3E}">
        <p14:creationId xmlns:p14="http://schemas.microsoft.com/office/powerpoint/2010/main" val="1708069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8DE8C-81C4-3764-552F-B6DB2759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Development View: Component Diagrams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F42FA-BC2D-7C25-4D9A-2EA10A94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Component diagrams </a:t>
            </a:r>
            <a:r>
              <a:rPr lang="en-US" dirty="0"/>
              <a:t>show how different components in a system interact.</a:t>
            </a:r>
          </a:p>
        </p:txBody>
      </p:sp>
    </p:spTree>
    <p:extLst>
      <p:ext uri="{BB962C8B-B14F-4D97-AF65-F5344CB8AC3E}">
        <p14:creationId xmlns:p14="http://schemas.microsoft.com/office/powerpoint/2010/main" val="406148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74" name="Rectangle 194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08007-1A61-3F97-7CC1-F2ABEBCB4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/>
              <a:t>Development View: Component Diagrams</a:t>
            </a:r>
          </a:p>
        </p:txBody>
      </p:sp>
      <p:grpSp>
        <p:nvGrpSpPr>
          <p:cNvPr id="19476" name="Group 194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9477" name="Rectangle 194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8" name="Rectangle 194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480" name="Rectangle 194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2" name="Content Placeholder 19461">
            <a:extLst>
              <a:ext uri="{FF2B5EF4-FFF2-40B4-BE49-F238E27FC236}">
                <a16:creationId xmlns:a16="http://schemas.microsoft.com/office/drawing/2014/main" id="{CE16384B-1D1F-2C0F-3B72-B9F3159A6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The diagram demonstrates some components and their inter-relationships. Assembly connectors "link" the provided interfaces </a:t>
            </a:r>
            <a:r>
              <a:rPr lang="en-US" sz="2000" b="1" dirty="0"/>
              <a:t>supplied</a:t>
            </a:r>
            <a:r>
              <a:rPr lang="en-US" sz="2000" dirty="0"/>
              <a:t> by "Product" and "Customer" to the required interfaces </a:t>
            </a:r>
            <a:r>
              <a:rPr lang="en-US" sz="2000" b="1" dirty="0"/>
              <a:t>specified</a:t>
            </a:r>
            <a:r>
              <a:rPr lang="en-US" sz="2000" dirty="0"/>
              <a:t> by "Order". A dependency relationship maps a customer's associated account details to the required interface; "Payment", indicated by "Order".</a:t>
            </a:r>
          </a:p>
        </p:txBody>
      </p:sp>
      <p:sp>
        <p:nvSpPr>
          <p:cNvPr id="19482" name="Rectangle 194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84" name="Rectangle 194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8A01A68F-1D5C-8C23-B514-ABD7AF0095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16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breakitdown :) - quickmeme">
            <a:extLst>
              <a:ext uri="{FF2B5EF4-FFF2-40B4-BE49-F238E27FC236}">
                <a16:creationId xmlns:a16="http://schemas.microsoft.com/office/drawing/2014/main" id="{E97300A6-2753-CA51-6BD7-0FE65896D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08" y="-136799"/>
            <a:ext cx="10675592" cy="713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73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87" name="Rectangle 20486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489" name="Rectangle 2048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08007-1A61-3F97-7CC1-F2ABEBCB4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Development View: Component Diagrams</a:t>
            </a:r>
          </a:p>
        </p:txBody>
      </p:sp>
      <p:sp>
        <p:nvSpPr>
          <p:cNvPr id="20491" name="Rectangle 2049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493" name="Rectangle 2049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07C26-EB4A-4F44-F22B-9721D65D4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800"/>
              <a:t>Components are represented as a rectangular classifier with the keyword «component»; optionally the component may be displayed as a rectangle with a component icon in the right-hand upper corner.</a:t>
            </a:r>
          </a:p>
        </p:txBody>
      </p:sp>
      <p:pic>
        <p:nvPicPr>
          <p:cNvPr id="20482" name="Picture 2" descr="Assembly Connector">
            <a:extLst>
              <a:ext uri="{FF2B5EF4-FFF2-40B4-BE49-F238E27FC236}">
                <a16:creationId xmlns:a16="http://schemas.microsoft.com/office/drawing/2014/main" id="{93FCADB1-B48F-A830-C32C-701805B2A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4" y="2847168"/>
            <a:ext cx="11164824" cy="325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35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17" name="Rectangle 20516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08007-1A61-3F97-7CC1-F2ABEBCB4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/>
              <a:t>Development View: Component Diagrams</a:t>
            </a:r>
          </a:p>
        </p:txBody>
      </p:sp>
      <p:sp>
        <p:nvSpPr>
          <p:cNvPr id="20519" name="Rectangle 2051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21" name="Rectangle 2052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07C26-EB4A-4F44-F22B-9721D65D4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Using Ports with component diagrams allows for a service or behavior to be specified to its environment as well as a service or behavior that a component requires. Ports may specify inputs and outputs as they can operate bi-directionally. The diagram details a component with a port for online services along with two provided interfaces order entry and tracking as well as a required interface payment.</a:t>
            </a:r>
          </a:p>
        </p:txBody>
      </p:sp>
      <p:pic>
        <p:nvPicPr>
          <p:cNvPr id="20482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93FCADB1-B48F-A830-C32C-701805B2A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5911532" y="2693620"/>
            <a:ext cx="5150277" cy="329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23" name="Rectangle 2052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AA5156-AA7E-FC61-3477-F9281A7A6766}"/>
              </a:ext>
            </a:extLst>
          </p:cNvPr>
          <p:cNvCxnSpPr/>
          <p:nvPr/>
        </p:nvCxnSpPr>
        <p:spPr>
          <a:xfrm>
            <a:off x="7945821" y="4882389"/>
            <a:ext cx="25224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09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553" name="Rectangle 22552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08007-1A61-3F97-7CC1-F2ABEBCB4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3000"/>
              <a:t>Development View: Component Diagrams</a:t>
            </a:r>
          </a:p>
        </p:txBody>
      </p:sp>
      <p:sp>
        <p:nvSpPr>
          <p:cNvPr id="2255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07C26-EB4A-4F44-F22B-9721D65D4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323" y="502919"/>
            <a:ext cx="7117548" cy="1697669"/>
          </a:xfrm>
        </p:spPr>
        <p:txBody>
          <a:bodyPr anchor="ctr">
            <a:normAutofit fontScale="85000" lnSpcReduction="20000"/>
          </a:bodyPr>
          <a:lstStyle/>
          <a:p>
            <a:r>
              <a:rPr lang="en-US" sz="1600" dirty="0"/>
              <a:t>Rectangles = components </a:t>
            </a:r>
          </a:p>
          <a:p>
            <a:pPr lvl="1"/>
            <a:r>
              <a:rPr lang="en-US" sz="1200" dirty="0"/>
              <a:t>Symbol in top right corner </a:t>
            </a:r>
          </a:p>
          <a:p>
            <a:pPr lvl="1"/>
            <a:r>
              <a:rPr lang="en-US" sz="1200" dirty="0"/>
              <a:t>Type and name at the top Squares = ports </a:t>
            </a:r>
          </a:p>
          <a:p>
            <a:r>
              <a:rPr lang="en-US" sz="2000" dirty="0"/>
              <a:t>Squares = ports </a:t>
            </a:r>
          </a:p>
          <a:p>
            <a:pPr lvl="1"/>
            <a:r>
              <a:rPr lang="en-US" sz="1600" dirty="0"/>
              <a:t>Sometimes used to mark interfaces </a:t>
            </a:r>
          </a:p>
          <a:p>
            <a:r>
              <a:rPr lang="en-US" sz="1600" dirty="0"/>
              <a:t>Ball = </a:t>
            </a:r>
            <a:r>
              <a:rPr lang="en-US" sz="1600" b="1" dirty="0"/>
              <a:t>provided</a:t>
            </a:r>
            <a:r>
              <a:rPr lang="en-US" sz="1600" dirty="0"/>
              <a:t> interface </a:t>
            </a:r>
          </a:p>
          <a:p>
            <a:r>
              <a:rPr lang="en-US" sz="1600" dirty="0"/>
              <a:t>Socket = </a:t>
            </a:r>
            <a:r>
              <a:rPr lang="en-US" sz="1600" b="1" dirty="0"/>
              <a:t>required</a:t>
            </a:r>
            <a:r>
              <a:rPr lang="en-US" sz="1600" dirty="0"/>
              <a:t> interface </a:t>
            </a:r>
          </a:p>
        </p:txBody>
      </p:sp>
      <p:pic>
        <p:nvPicPr>
          <p:cNvPr id="22529" name="Picture 1" descr="page28image29252928">
            <a:extLst>
              <a:ext uri="{FF2B5EF4-FFF2-40B4-BE49-F238E27FC236}">
                <a16:creationId xmlns:a16="http://schemas.microsoft.com/office/drawing/2014/main" id="{B402D229-52AA-C835-12CB-C6D9ED573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2741" y="2290935"/>
            <a:ext cx="9159022" cy="419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727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08007-1A61-3F97-7CC1-F2ABEBCB4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Development View: Component Diagrams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1F1FFE-8FA7-36DB-8429-0A0983571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476" y="1825625"/>
            <a:ext cx="101610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30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08007-1A61-3F97-7CC1-F2ABEBCB4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Development View: Component Diagrams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84A08F-E79F-B23A-A25A-AA22611CE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772" y="1690688"/>
            <a:ext cx="9394456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89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page15image28953648">
            <a:extLst>
              <a:ext uri="{FF2B5EF4-FFF2-40B4-BE49-F238E27FC236}">
                <a16:creationId xmlns:a16="http://schemas.microsoft.com/office/drawing/2014/main" id="{D1CB2B7D-40B2-9108-3011-5F80042B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6417" y="2031664"/>
            <a:ext cx="4777381" cy="321278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C2572F-93B2-1739-08E0-282078E4E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/>
              <a:t>4+1 Architectural View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9BDD5-5180-5FDC-BC55-75CE49849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4 + 1 Architectural View Model </a:t>
            </a:r>
          </a:p>
          <a:p>
            <a:r>
              <a:rPr lang="en-US" sz="2000" b="1" strike="sngStrike" dirty="0"/>
              <a:t>Logical View </a:t>
            </a:r>
          </a:p>
          <a:p>
            <a:pPr lvl="1"/>
            <a:r>
              <a:rPr lang="en-US" sz="2000" b="1" strike="sngStrike" dirty="0"/>
              <a:t>State Diagram </a:t>
            </a:r>
          </a:p>
          <a:p>
            <a:pPr lvl="1"/>
            <a:r>
              <a:rPr lang="en-US" sz="2000" b="1" strike="sngStrike" dirty="0"/>
              <a:t>Class Diagram </a:t>
            </a:r>
          </a:p>
          <a:p>
            <a:r>
              <a:rPr lang="en-US" sz="2000" b="1" strike="sngStrike" dirty="0"/>
              <a:t>Development view</a:t>
            </a:r>
          </a:p>
          <a:p>
            <a:pPr lvl="1"/>
            <a:r>
              <a:rPr lang="en-US" sz="2000" b="1" strike="sngStrike" dirty="0"/>
              <a:t>Component Diagram </a:t>
            </a:r>
          </a:p>
          <a:p>
            <a:r>
              <a:rPr lang="en-US" sz="2000" dirty="0"/>
              <a:t>Process View</a:t>
            </a:r>
          </a:p>
          <a:p>
            <a:pPr lvl="1"/>
            <a:r>
              <a:rPr lang="en-US" sz="2000" dirty="0"/>
              <a:t>Activity Diagram </a:t>
            </a:r>
          </a:p>
          <a:p>
            <a:pPr lvl="1"/>
            <a:r>
              <a:rPr lang="en-US" sz="2000" dirty="0"/>
              <a:t>Sequence Diagram </a:t>
            </a:r>
          </a:p>
          <a:p>
            <a:r>
              <a:rPr lang="en-US" sz="2000" dirty="0"/>
              <a:t>Physical view</a:t>
            </a:r>
          </a:p>
          <a:p>
            <a:pPr lvl="1"/>
            <a:r>
              <a:rPr lang="en-US" sz="2000" dirty="0"/>
              <a:t>Deployment Diagram </a:t>
            </a:r>
          </a:p>
          <a:p>
            <a:r>
              <a:rPr lang="en-US" sz="2000" dirty="0"/>
              <a:t>Scenario view</a:t>
            </a:r>
          </a:p>
          <a:p>
            <a:pPr lvl="1"/>
            <a:r>
              <a:rPr lang="en-US" sz="2000" dirty="0"/>
              <a:t>Use Case Diagram </a:t>
            </a:r>
          </a:p>
        </p:txBody>
      </p:sp>
    </p:spTree>
    <p:extLst>
      <p:ext uri="{BB962C8B-B14F-4D97-AF65-F5344CB8AC3E}">
        <p14:creationId xmlns:p14="http://schemas.microsoft.com/office/powerpoint/2010/main" val="758041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1AF78-338F-454C-4358-BC6AF2D8C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Decomposition… but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2EB63-DA86-32F7-14A5-6E0D23123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what: </a:t>
            </a:r>
          </a:p>
          <a:p>
            <a:r>
              <a:rPr lang="en-ZA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System decomposition is the process of breaking down a complex system into smaller, more manageable components.</a:t>
            </a:r>
          </a:p>
          <a:p>
            <a:r>
              <a:rPr lang="en-ZA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three key principles:</a:t>
            </a:r>
          </a:p>
          <a:p>
            <a:pPr lvl="1"/>
            <a:r>
              <a:rPr lang="en-ZA" sz="2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Modularity – divide-and-conquer</a:t>
            </a:r>
          </a:p>
          <a:p>
            <a:pPr lvl="2"/>
            <a:r>
              <a:rPr lang="en-ZA" sz="1800" dirty="0">
                <a:effectLst/>
                <a:highlight>
                  <a:srgbClr val="FFFFFF"/>
                </a:highlight>
                <a:latin typeface="ArialMT"/>
              </a:rPr>
              <a:t>Little problems are easier to solve than big ones </a:t>
            </a:r>
            <a:endParaRPr lang="en-ZA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en-ZA" sz="2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Abstraction – Don’t re-invent the wheel</a:t>
            </a:r>
          </a:p>
          <a:p>
            <a:pPr lvl="2"/>
            <a:r>
              <a:rPr lang="en-ZA" sz="1800" dirty="0">
                <a:highlight>
                  <a:srgbClr val="FFFFFF"/>
                </a:highlight>
                <a:latin typeface="ArialMT"/>
              </a:rPr>
              <a:t>Focus on creative parts; if something already exists, reuse it </a:t>
            </a:r>
          </a:p>
          <a:p>
            <a:pPr lvl="1"/>
            <a:r>
              <a:rPr lang="en-ZA" sz="2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Encapsulation – Separation of concerns</a:t>
            </a:r>
          </a:p>
          <a:p>
            <a:pPr lvl="2">
              <a:lnSpc>
                <a:spcPct val="100000"/>
              </a:lnSpc>
            </a:pPr>
            <a:r>
              <a:rPr lang="en-ZA" sz="1800" dirty="0">
                <a:highlight>
                  <a:srgbClr val="FFFFFF"/>
                </a:highlight>
                <a:latin typeface="ArialMT"/>
              </a:rPr>
              <a:t>Support flexibility and future evolution by decoupling unrelated parts, so each can evolve separately </a:t>
            </a:r>
          </a:p>
          <a:p>
            <a:pPr lvl="1"/>
            <a:endParaRPr lang="en-ZA" sz="18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76872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5CAE3-C0BD-B557-2DBE-C420D90E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View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5E8E321-2FA1-D0C8-D30B-715ED3F642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3154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BDA30-0533-2411-C0F8-A650561CE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Process View – Activity Diagrams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ECD3A-1940-2AE4-6605-C0215DE4D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b="1"/>
              <a:t>Activity diagrams </a:t>
            </a:r>
            <a:r>
              <a:rPr lang="en-US" sz="2200"/>
              <a:t>show the workflow of a system </a:t>
            </a:r>
          </a:p>
          <a:p>
            <a:pPr lvl="1"/>
            <a:r>
              <a:rPr lang="en-US" sz="2200"/>
              <a:t>Blocks represent actions </a:t>
            </a:r>
          </a:p>
          <a:p>
            <a:pPr lvl="1"/>
            <a:r>
              <a:rPr lang="en-US" sz="2200"/>
              <a:t>Diamonds represent decisions </a:t>
            </a:r>
          </a:p>
          <a:p>
            <a:pPr lvl="1"/>
            <a:r>
              <a:rPr lang="en-US" sz="2200"/>
              <a:t>Bars represent forks/joins of concurrent activities </a:t>
            </a:r>
          </a:p>
          <a:p>
            <a:pPr lvl="1"/>
            <a:r>
              <a:rPr lang="en-US" sz="2200"/>
              <a:t>Circle represents start </a:t>
            </a:r>
          </a:p>
          <a:p>
            <a:pPr lvl="1"/>
            <a:r>
              <a:rPr lang="en-US" sz="2200"/>
              <a:t>Outlined circle represents end of process </a:t>
            </a:r>
          </a:p>
          <a:p>
            <a:r>
              <a:rPr lang="en-US" sz="2200"/>
              <a:t>Similar to state diagrams, but show system activities rather than object states </a:t>
            </a:r>
          </a:p>
          <a:p>
            <a:endParaRPr lang="en-US" sz="2200"/>
          </a:p>
        </p:txBody>
      </p:sp>
      <p:pic>
        <p:nvPicPr>
          <p:cNvPr id="4" name="Picture 3" descr="A diagram of a process&#10;&#10;Description automatically generated">
            <a:extLst>
              <a:ext uri="{FF2B5EF4-FFF2-40B4-BE49-F238E27FC236}">
                <a16:creationId xmlns:a16="http://schemas.microsoft.com/office/drawing/2014/main" id="{3C026887-0254-E01C-D0DE-B5E910FB2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2" r="-2" b="-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25CC4ED-D672-6C41-36D4-C25D70AAE759}"/>
              </a:ext>
            </a:extLst>
          </p:cNvPr>
          <p:cNvSpPr/>
          <p:nvPr/>
        </p:nvSpPr>
        <p:spPr>
          <a:xfrm>
            <a:off x="9157166" y="1919235"/>
            <a:ext cx="190919" cy="1747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098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558" name="Rectangle 23557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BDA30-0533-2411-C0F8-A650561CE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Process View – Activity Diagrams</a:t>
            </a:r>
          </a:p>
        </p:txBody>
      </p:sp>
      <p:sp>
        <p:nvSpPr>
          <p:cNvPr id="2356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3" name="Picture 1" descr="page33image28905120">
            <a:extLst>
              <a:ext uri="{FF2B5EF4-FFF2-40B4-BE49-F238E27FC236}">
                <a16:creationId xmlns:a16="http://schemas.microsoft.com/office/drawing/2014/main" id="{2677E05A-1B53-F750-7DA7-96AF08E03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99031" y="320040"/>
            <a:ext cx="2452393" cy="598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74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041603-4F07-A9AE-A8D9-0BF2C8359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4200"/>
              <a:t>Process View – Sequence Diagrams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79DAA-F70F-4B43-512B-315ECC45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b="1"/>
              <a:t>Sequence diagrams </a:t>
            </a:r>
            <a:r>
              <a:rPr lang="en-US" sz="2200"/>
              <a:t>show how components/objects in a system interact over time </a:t>
            </a:r>
          </a:p>
          <a:p>
            <a:r>
              <a:rPr lang="en-US" sz="2200"/>
              <a:t>Typically associated with the use case realisation of the logical view </a:t>
            </a:r>
          </a:p>
          <a:p>
            <a:endParaRPr lang="en-US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D2ED8-C649-0305-6812-FFD87DDD4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678890"/>
            <a:ext cx="5458968" cy="55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16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041603-4F07-A9AE-A8D9-0BF2C8359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4200"/>
              <a:t>Process View – Sequence Diagrams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79DAA-F70F-4B43-512B-315ECC45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 fontScale="77500" lnSpcReduction="20000"/>
          </a:bodyPr>
          <a:lstStyle/>
          <a:p>
            <a:r>
              <a:rPr lang="en-US" sz="2200" dirty="0"/>
              <a:t>Box on top represents an object/component </a:t>
            </a:r>
          </a:p>
          <a:p>
            <a:r>
              <a:rPr lang="en-US" sz="2200" dirty="0"/>
              <a:t>Stick figure on top represents an external actor </a:t>
            </a:r>
          </a:p>
          <a:p>
            <a:r>
              <a:rPr lang="en-US" sz="2200" dirty="0"/>
              <a:t>Dotted vertical line represents lifeline of system </a:t>
            </a:r>
          </a:p>
          <a:p>
            <a:r>
              <a:rPr lang="en-US" sz="2200" dirty="0"/>
              <a:t>Blocks along lifeline represent processes </a:t>
            </a:r>
          </a:p>
          <a:p>
            <a:r>
              <a:rPr lang="en-US" sz="2200" dirty="0"/>
              <a:t>Solid arrows represent communications (method calls) </a:t>
            </a:r>
          </a:p>
          <a:p>
            <a:r>
              <a:rPr lang="en-US" sz="2200" dirty="0"/>
              <a:t>Dotted arrows represent returns </a:t>
            </a:r>
          </a:p>
          <a:p>
            <a:r>
              <a:rPr lang="en-US" sz="2200" dirty="0"/>
              <a:t>Large box represents loops</a:t>
            </a:r>
          </a:p>
          <a:p>
            <a:pPr lvl="1"/>
            <a:r>
              <a:rPr lang="en-US" sz="1800" dirty="0"/>
              <a:t>Loop conditions in top left corner </a:t>
            </a:r>
          </a:p>
          <a:p>
            <a:r>
              <a:rPr lang="en-US" sz="2200" dirty="0"/>
              <a:t>Text above/below lines indicates methods and parameters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D2ED8-C649-0305-6812-FFD87DDD4D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9048" y="1010188"/>
            <a:ext cx="5458968" cy="483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40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582" name="Rectangle 2458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584" name="Freeform: Shape 2458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586" name="Freeform: Shape 24585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041603-4F07-A9AE-A8D9-0BF2C8359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Process View – Sequence Diagrams</a:t>
            </a:r>
          </a:p>
        </p:txBody>
      </p:sp>
      <p:sp>
        <p:nvSpPr>
          <p:cNvPr id="24588" name="Rectangle 2458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590" name="Rectangle 2458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577" name="Picture 1" descr="page37image28990160">
            <a:extLst>
              <a:ext uri="{FF2B5EF4-FFF2-40B4-BE49-F238E27FC236}">
                <a16:creationId xmlns:a16="http://schemas.microsoft.com/office/drawing/2014/main" id="{6E3AFF3C-787E-0CE8-C2A1-901D0E81CF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85746" y="625684"/>
            <a:ext cx="5666055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256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page15image28953648">
            <a:extLst>
              <a:ext uri="{FF2B5EF4-FFF2-40B4-BE49-F238E27FC236}">
                <a16:creationId xmlns:a16="http://schemas.microsoft.com/office/drawing/2014/main" id="{D1CB2B7D-40B2-9108-3011-5F80042B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6417" y="2031664"/>
            <a:ext cx="4777381" cy="321278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C2572F-93B2-1739-08E0-282078E4E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/>
              <a:t>4+1 Architectural View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9BDD5-5180-5FDC-BC55-75CE49849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4 + 1 Architectural View Model </a:t>
            </a:r>
          </a:p>
          <a:p>
            <a:r>
              <a:rPr lang="en-US" sz="2000" b="1" strike="sngStrike" dirty="0"/>
              <a:t>Logical View </a:t>
            </a:r>
          </a:p>
          <a:p>
            <a:pPr lvl="1"/>
            <a:r>
              <a:rPr lang="en-US" sz="2000" b="1" strike="sngStrike" dirty="0"/>
              <a:t>State Diagram </a:t>
            </a:r>
          </a:p>
          <a:p>
            <a:pPr lvl="1"/>
            <a:r>
              <a:rPr lang="en-US" sz="2000" b="1" strike="sngStrike" dirty="0"/>
              <a:t>Class Diagram </a:t>
            </a:r>
          </a:p>
          <a:p>
            <a:r>
              <a:rPr lang="en-US" sz="2000" b="1" strike="sngStrike" dirty="0"/>
              <a:t>Development view</a:t>
            </a:r>
          </a:p>
          <a:p>
            <a:pPr lvl="1"/>
            <a:r>
              <a:rPr lang="en-US" sz="2000" b="1" strike="sngStrike" dirty="0"/>
              <a:t>Component Diagram </a:t>
            </a:r>
          </a:p>
          <a:p>
            <a:r>
              <a:rPr lang="en-US" sz="2000" b="1" strike="sngStrike" dirty="0"/>
              <a:t>Process View</a:t>
            </a:r>
          </a:p>
          <a:p>
            <a:pPr lvl="1"/>
            <a:r>
              <a:rPr lang="en-US" sz="2000" b="1" strike="sngStrike" dirty="0"/>
              <a:t>Activity Diagram </a:t>
            </a:r>
          </a:p>
          <a:p>
            <a:pPr lvl="1"/>
            <a:r>
              <a:rPr lang="en-US" sz="2000" b="1" strike="sngStrike" dirty="0"/>
              <a:t>Sequence Diagram </a:t>
            </a:r>
          </a:p>
          <a:p>
            <a:r>
              <a:rPr lang="en-US" sz="2000" dirty="0"/>
              <a:t>Physical view</a:t>
            </a:r>
          </a:p>
          <a:p>
            <a:pPr lvl="1"/>
            <a:r>
              <a:rPr lang="en-US" sz="2000" dirty="0"/>
              <a:t>Deployment Diagram </a:t>
            </a:r>
          </a:p>
          <a:p>
            <a:r>
              <a:rPr lang="en-US" sz="2000" dirty="0"/>
              <a:t>Scenario view</a:t>
            </a:r>
          </a:p>
          <a:p>
            <a:pPr lvl="1"/>
            <a:r>
              <a:rPr lang="en-US" sz="2000" dirty="0"/>
              <a:t>Use Case Diagram </a:t>
            </a:r>
          </a:p>
        </p:txBody>
      </p:sp>
    </p:spTree>
    <p:extLst>
      <p:ext uri="{BB962C8B-B14F-4D97-AF65-F5344CB8AC3E}">
        <p14:creationId xmlns:p14="http://schemas.microsoft.com/office/powerpoint/2010/main" val="2759581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B20745-0337-15D1-F4BD-EAF08171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Physical View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F3B07BE-25E2-C377-0D8E-6515EBA572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0331262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57704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663" name="Rectangle 27662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69" name="Rectangle 27668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DE986-27D5-4BD6-C893-D1FB76DAD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1261423"/>
            <a:ext cx="9829800" cy="1325880"/>
          </a:xfrm>
        </p:spPr>
        <p:txBody>
          <a:bodyPr anchor="b"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Physical View – Deployment Diagrams</a:t>
            </a:r>
          </a:p>
        </p:txBody>
      </p:sp>
      <p:grpSp>
        <p:nvGrpSpPr>
          <p:cNvPr id="27670" name="Group 27669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27659" name="Freeform: Shape 27658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60" name="Freeform: Shape 27659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661" name="Freeform: Shape 27660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662" name="Freeform: Shape 27661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24B02-1875-4007-E672-5240410AA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27419"/>
            <a:ext cx="5126896" cy="3227626"/>
          </a:xfrm>
        </p:spPr>
        <p:txBody>
          <a:bodyPr anchor="ctr">
            <a:normAutofit/>
          </a:bodyPr>
          <a:lstStyle/>
          <a:p>
            <a:r>
              <a:rPr lang="en-US" sz="1800" b="1">
                <a:solidFill>
                  <a:schemeClr val="tx2"/>
                </a:solidFill>
              </a:rPr>
              <a:t>Deployment diagrams </a:t>
            </a:r>
            <a:r>
              <a:rPr lang="en-US" sz="1800">
                <a:solidFill>
                  <a:schemeClr val="tx2"/>
                </a:solidFill>
              </a:rPr>
              <a:t>model the physical deployment of artifacts (software components) on nodes (hardware components) </a:t>
            </a:r>
          </a:p>
          <a:p>
            <a:r>
              <a:rPr lang="en-US" sz="1800">
                <a:solidFill>
                  <a:schemeClr val="tx2"/>
                </a:solidFill>
              </a:rPr>
              <a:t>Artifacts modeled by rectangles 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Sometimes a symbol in top right </a:t>
            </a:r>
          </a:p>
          <a:p>
            <a:r>
              <a:rPr lang="en-US" sz="1800">
                <a:solidFill>
                  <a:schemeClr val="tx2"/>
                </a:solidFill>
              </a:rPr>
              <a:t>Nodes modeled by 3D boxes </a:t>
            </a:r>
          </a:p>
          <a:p>
            <a:r>
              <a:rPr lang="en-US" sz="1800">
                <a:solidFill>
                  <a:schemeClr val="tx2"/>
                </a:solidFill>
              </a:rPr>
              <a:t>Communication modeled by lines </a:t>
            </a:r>
          </a:p>
          <a:p>
            <a:endParaRPr lang="en-US" sz="1800">
              <a:solidFill>
                <a:schemeClr val="tx2"/>
              </a:solidFill>
            </a:endParaRPr>
          </a:p>
        </p:txBody>
      </p:sp>
      <p:grpSp>
        <p:nvGrpSpPr>
          <p:cNvPr id="27664" name="Group 27663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27665" name="Freeform: Shape 27664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66" name="Freeform: Shape 27665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67" name="Freeform: Shape 27666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668" name="Freeform: Shape 27667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7649" name="Picture 1" descr="page39image29011120">
            <a:extLst>
              <a:ext uri="{FF2B5EF4-FFF2-40B4-BE49-F238E27FC236}">
                <a16:creationId xmlns:a16="http://schemas.microsoft.com/office/drawing/2014/main" id="{30DF542D-F2E3-D986-2843-599D46BA1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9378" y="2990937"/>
            <a:ext cx="4954693" cy="291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3505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DE986-27D5-4BD6-C893-D1FB76DAD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1261423"/>
            <a:ext cx="9829800" cy="1325880"/>
          </a:xfrm>
        </p:spPr>
        <p:txBody>
          <a:bodyPr anchor="b"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Physical View – Deployment Diagrams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24B02-1875-4007-E672-5240410AA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27419"/>
            <a:ext cx="5126896" cy="3227626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Two types of nodes 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Device nodes – physical devices that run software (computer, phone)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Execution Environment Node (EEN) – software resource that runs on a device and can execute other software (server, browser)</a:t>
            </a:r>
          </a:p>
          <a:p>
            <a:r>
              <a:rPr lang="en-US" sz="1800">
                <a:solidFill>
                  <a:schemeClr val="tx2"/>
                </a:solidFill>
              </a:rPr>
              <a:t>Distributed nodes can be conceptually represented as one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047D2FF-F399-EEBB-1AC7-7FB6FA836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8" y="2972357"/>
            <a:ext cx="4954693" cy="294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0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F05ACD0-FF4A-4F8F-B5C5-6A4EBD0D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9AFA28-B5ED-4346-9AF7-68A157F16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393EF-629F-8D86-555E-55559CB58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608" y="1380564"/>
            <a:ext cx="4561369" cy="23462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Software Architecture ?</a:t>
            </a:r>
          </a:p>
        </p:txBody>
      </p: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5ECB41B4-09D9-C517-3305-9E86654A7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0935" y="1419785"/>
            <a:ext cx="4018430" cy="401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985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678" name="Rectangle 2867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680" name="Freeform: Shape 2867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682" name="Freeform: Shape 2868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DE986-27D5-4BD6-C893-D1FB76DAD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Physical View – Deployment Diagrams</a:t>
            </a:r>
          </a:p>
        </p:txBody>
      </p:sp>
      <p:sp>
        <p:nvSpPr>
          <p:cNvPr id="28684" name="Rectangle 2868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686" name="Rectangle 2868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673" name="Picture 1" descr="page41image29254176">
            <a:extLst>
              <a:ext uri="{FF2B5EF4-FFF2-40B4-BE49-F238E27FC236}">
                <a16:creationId xmlns:a16="http://schemas.microsoft.com/office/drawing/2014/main" id="{32C71763-30EF-3BD2-2406-DDFF0C2ADC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22587" y="479769"/>
            <a:ext cx="5492773" cy="614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5483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page15image28953648">
            <a:extLst>
              <a:ext uri="{FF2B5EF4-FFF2-40B4-BE49-F238E27FC236}">
                <a16:creationId xmlns:a16="http://schemas.microsoft.com/office/drawing/2014/main" id="{D1CB2B7D-40B2-9108-3011-5F80042B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6417" y="2031664"/>
            <a:ext cx="4777381" cy="321278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C2572F-93B2-1739-08E0-282078E4E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/>
              <a:t>4+1 Architectural View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9BDD5-5180-5FDC-BC55-75CE49849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4 + 1 Architectural View Model </a:t>
            </a:r>
          </a:p>
          <a:p>
            <a:r>
              <a:rPr lang="en-US" sz="2000" b="1" strike="sngStrike" dirty="0"/>
              <a:t>Logical View </a:t>
            </a:r>
          </a:p>
          <a:p>
            <a:pPr lvl="1"/>
            <a:r>
              <a:rPr lang="en-US" sz="2000" b="1" strike="sngStrike" dirty="0"/>
              <a:t>State Diagram </a:t>
            </a:r>
          </a:p>
          <a:p>
            <a:pPr lvl="1"/>
            <a:r>
              <a:rPr lang="en-US" sz="2000" b="1" strike="sngStrike" dirty="0"/>
              <a:t>Class Diagram </a:t>
            </a:r>
          </a:p>
          <a:p>
            <a:r>
              <a:rPr lang="en-US" sz="2000" b="1" strike="sngStrike" dirty="0"/>
              <a:t>Development view</a:t>
            </a:r>
          </a:p>
          <a:p>
            <a:pPr lvl="1"/>
            <a:r>
              <a:rPr lang="en-US" sz="2000" b="1" strike="sngStrike" dirty="0"/>
              <a:t>Component Diagram </a:t>
            </a:r>
          </a:p>
          <a:p>
            <a:r>
              <a:rPr lang="en-US" sz="2000" b="1" strike="sngStrike" dirty="0"/>
              <a:t>Process View</a:t>
            </a:r>
          </a:p>
          <a:p>
            <a:pPr lvl="1"/>
            <a:r>
              <a:rPr lang="en-US" sz="2000" b="1" strike="sngStrike" dirty="0"/>
              <a:t>Activity Diagram </a:t>
            </a:r>
          </a:p>
          <a:p>
            <a:pPr lvl="1"/>
            <a:r>
              <a:rPr lang="en-US" sz="2000" b="1" strike="sngStrike" dirty="0"/>
              <a:t>Sequence Diagram </a:t>
            </a:r>
          </a:p>
          <a:p>
            <a:r>
              <a:rPr lang="en-US" sz="2000" b="1" strike="sngStrike" dirty="0"/>
              <a:t>Physical view</a:t>
            </a:r>
          </a:p>
          <a:p>
            <a:pPr lvl="1"/>
            <a:r>
              <a:rPr lang="en-US" sz="2000" b="1" strike="sngStrike" dirty="0"/>
              <a:t>Deployment Diagram </a:t>
            </a:r>
          </a:p>
          <a:p>
            <a:r>
              <a:rPr lang="en-US" sz="2000" dirty="0"/>
              <a:t>Scenario view</a:t>
            </a:r>
          </a:p>
          <a:p>
            <a:pPr lvl="1"/>
            <a:r>
              <a:rPr lang="en-US" sz="2000" dirty="0"/>
              <a:t>Use Case Diagram </a:t>
            </a:r>
          </a:p>
        </p:txBody>
      </p:sp>
    </p:spTree>
    <p:extLst>
      <p:ext uri="{BB962C8B-B14F-4D97-AF65-F5344CB8AC3E}">
        <p14:creationId xmlns:p14="http://schemas.microsoft.com/office/powerpoint/2010/main" val="36598921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28381A-B611-42C5-5953-FA1ADFCB0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Scenarios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27A57B-463C-BA22-4E98-1075C43BF6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1220993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75675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26" name="Rectangle 3072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4C1F-3800-DF48-DDC0-9D1469FC7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3700"/>
              <a:t>Scenarios – Use Case Diagrams </a:t>
            </a:r>
          </a:p>
        </p:txBody>
      </p:sp>
      <p:sp>
        <p:nvSpPr>
          <p:cNvPr id="30728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96A3D-C0ED-A5E0-415E-B688E12B9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1700"/>
              <a:t>Ovals = use cases</a:t>
            </a:r>
          </a:p>
          <a:p>
            <a:r>
              <a:rPr lang="en-US" sz="1700"/>
              <a:t>Stick figures = actors </a:t>
            </a:r>
          </a:p>
          <a:p>
            <a:r>
              <a:rPr lang="en-US" sz="1700"/>
              <a:t>Boxes = system </a:t>
            </a:r>
          </a:p>
          <a:p>
            <a:r>
              <a:rPr lang="en-US" sz="1700"/>
              <a:t>boundaries Lines = associations </a:t>
            </a:r>
          </a:p>
          <a:p>
            <a:endParaRPr lang="en-US" sz="1700"/>
          </a:p>
        </p:txBody>
      </p:sp>
      <p:pic>
        <p:nvPicPr>
          <p:cNvPr id="30721" name="Picture 1" descr="page43image28986000">
            <a:extLst>
              <a:ext uri="{FF2B5EF4-FFF2-40B4-BE49-F238E27FC236}">
                <a16:creationId xmlns:a16="http://schemas.microsoft.com/office/drawing/2014/main" id="{CB6D9CAE-D335-D113-1ABF-E98376978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6948" y="2290936"/>
            <a:ext cx="8205912" cy="395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5948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750" name="Rectangle 31749">
            <a:extLst>
              <a:ext uri="{FF2B5EF4-FFF2-40B4-BE49-F238E27FC236}">
                <a16:creationId xmlns:a16="http://schemas.microsoft.com/office/drawing/2014/main" id="{C6FC42E6-6C25-4922-95D2-B97B1E123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52" name="Rectangle 31751">
            <a:extLst>
              <a:ext uri="{FF2B5EF4-FFF2-40B4-BE49-F238E27FC236}">
                <a16:creationId xmlns:a16="http://schemas.microsoft.com/office/drawing/2014/main" id="{0295F874-A8A5-4A14-8CFC-828968DE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754" y="0"/>
            <a:ext cx="473178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BE6112-10A9-8640-EF90-CB06CAD8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716" y="871442"/>
            <a:ext cx="2924843" cy="31723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Scenarios – Use Case Diagrams </a:t>
            </a:r>
          </a:p>
        </p:txBody>
      </p:sp>
      <p:pic>
        <p:nvPicPr>
          <p:cNvPr id="31745" name="Picture 1" descr="page44image28995568">
            <a:extLst>
              <a:ext uri="{FF2B5EF4-FFF2-40B4-BE49-F238E27FC236}">
                <a16:creationId xmlns:a16="http://schemas.microsoft.com/office/drawing/2014/main" id="{F1B4376E-FC3B-37ED-F423-F8B6CA5305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71110" y="1444227"/>
            <a:ext cx="7146594" cy="464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177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488DC-423E-C626-CFF4-7DD4A1BE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UML Tips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CCFCF-42D3-C2A3-93A0-4A4F33433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/>
              <a:t>Use drawing tools </a:t>
            </a:r>
          </a:p>
          <a:p>
            <a:pPr lvl="1"/>
            <a:r>
              <a:rPr lang="en-US" sz="2000"/>
              <a:t>draw.io </a:t>
            </a:r>
          </a:p>
          <a:p>
            <a:pPr lvl="1"/>
            <a:r>
              <a:rPr lang="en-US" sz="2000"/>
              <a:t>Umbrello</a:t>
            </a:r>
          </a:p>
          <a:p>
            <a:pPr lvl="1"/>
            <a:r>
              <a:rPr lang="en-US" sz="2000"/>
              <a:t>Lucidchart</a:t>
            </a:r>
          </a:p>
          <a:p>
            <a:pPr lvl="1"/>
            <a:r>
              <a:rPr lang="en-US" sz="2000"/>
              <a:t>...and many many more </a:t>
            </a:r>
          </a:p>
          <a:p>
            <a:endParaRPr lang="en-US" sz="2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B9D384-158C-FF68-9DE3-F35F6FB12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" b="2578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35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9F23E05-E5C5-497C-A842-7BD21B207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AB22A9-97D7-A2E2-7657-1FA68C340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06440"/>
          </a:xfrm>
        </p:spPr>
        <p:txBody>
          <a:bodyPr>
            <a:normAutofit/>
          </a:bodyPr>
          <a:lstStyle/>
          <a:p>
            <a:r>
              <a:rPr lang="en-US" sz="4000"/>
              <a:t>Software Architecture</a:t>
            </a:r>
          </a:p>
        </p:txBody>
      </p:sp>
      <p:pic>
        <p:nvPicPr>
          <p:cNvPr id="6" name="Picture 5" descr="Blur blurry blue and green background&#10;&#10;Description automatically generated">
            <a:extLst>
              <a:ext uri="{FF2B5EF4-FFF2-40B4-BE49-F238E27FC236}">
                <a16:creationId xmlns:a16="http://schemas.microsoft.com/office/drawing/2014/main" id="{2D3F2634-37F7-4DCE-8E07-1DCB928D73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73" r="14696" b="1"/>
          <a:stretch/>
        </p:blipFill>
        <p:spPr>
          <a:xfrm>
            <a:off x="7989296" y="1843285"/>
            <a:ext cx="3364502" cy="3728611"/>
          </a:xfrm>
          <a:prstGeom prst="rect">
            <a:avLst/>
          </a:prstGeom>
        </p:spPr>
      </p:pic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1D816EC7-FA57-92F6-1606-A482D9CE0E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5210304"/>
              </p:ext>
            </p:extLst>
          </p:nvPr>
        </p:nvGraphicFramePr>
        <p:xfrm>
          <a:off x="838200" y="1825625"/>
          <a:ext cx="6714066" cy="430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6520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D27F8-6101-191F-0A3A-E8375A74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Architectural Decisions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D2D17-D9D0-1653-A354-3A22C9715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1700"/>
              <a:t>Example decisions:</a:t>
            </a:r>
          </a:p>
          <a:p>
            <a:pPr lvl="1"/>
            <a:r>
              <a:rPr lang="en-US" sz="1700"/>
              <a:t>How do we decompose the system? </a:t>
            </a:r>
          </a:p>
          <a:p>
            <a:pPr lvl="1"/>
            <a:r>
              <a:rPr lang="en-US" sz="1700"/>
              <a:t>How do we map software to hardware? </a:t>
            </a:r>
          </a:p>
          <a:p>
            <a:pPr lvl="1"/>
            <a:r>
              <a:rPr lang="en-US" sz="1700"/>
              <a:t>What development platforms, deployment operating systems, etc. will be used? </a:t>
            </a:r>
          </a:p>
          <a:p>
            <a:pPr lvl="1"/>
            <a:r>
              <a:rPr lang="en-US" sz="1700"/>
              <a:t>How will these subsystems interact? </a:t>
            </a:r>
          </a:p>
          <a:p>
            <a:pPr lvl="2"/>
            <a:r>
              <a:rPr lang="en-US" sz="1700"/>
              <a:t>“Architectural style” </a:t>
            </a:r>
          </a:p>
          <a:p>
            <a:pPr lvl="2"/>
            <a:endParaRPr lang="en-US" sz="1700"/>
          </a:p>
          <a:p>
            <a:r>
              <a:rPr lang="en-US" sz="1700"/>
              <a:t>Example: Home Security</a:t>
            </a:r>
          </a:p>
          <a:p>
            <a:pPr lvl="1"/>
            <a:endParaRPr lang="en-US" sz="1700"/>
          </a:p>
          <a:p>
            <a:endParaRPr lang="en-US" sz="1700"/>
          </a:p>
        </p:txBody>
      </p:sp>
      <p:pic>
        <p:nvPicPr>
          <p:cNvPr id="1025" name="Picture 1" descr="page6image28944336">
            <a:extLst>
              <a:ext uri="{FF2B5EF4-FFF2-40B4-BE49-F238E27FC236}">
                <a16:creationId xmlns:a16="http://schemas.microsoft.com/office/drawing/2014/main" id="{2EB0D39C-658B-6CB5-786A-B1C4D1A3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1532" y="3369262"/>
            <a:ext cx="5150277" cy="194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Rectangle 103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14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4" name="Rectangle 2053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9BD1C-35B9-6BBC-2113-E5831E4D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>
            <a:normAutofit/>
          </a:bodyPr>
          <a:lstStyle/>
          <a:p>
            <a:r>
              <a:rPr lang="en-US" dirty="0"/>
              <a:t>Architectural Decisions: Scope </a:t>
            </a:r>
          </a:p>
        </p:txBody>
      </p:sp>
      <p:sp>
        <p:nvSpPr>
          <p:cNvPr id="2056" name="Arc 2055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49" name="Picture 1" descr="page7image28988704">
            <a:extLst>
              <a:ext uri="{FF2B5EF4-FFF2-40B4-BE49-F238E27FC236}">
                <a16:creationId xmlns:a16="http://schemas.microsoft.com/office/drawing/2014/main" id="{45FFF293-B4BD-AF55-1915-82D83820E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914" y="742676"/>
            <a:ext cx="10872172" cy="2881127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4463-013C-500E-12F6-E20E7D4B9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35" y="3998019"/>
            <a:ext cx="6382966" cy="221651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Given the current level of system scope, a decision is “architectural” if it can be made only by considering the present scope </a:t>
            </a:r>
          </a:p>
          <a:p>
            <a:pPr lvl="1"/>
            <a:r>
              <a:rPr lang="en-US" dirty="0"/>
              <a:t>i.e. could not be made from a more narrowly-scoped, local perspective </a:t>
            </a:r>
          </a:p>
          <a:p>
            <a:pPr lvl="1"/>
            <a:r>
              <a:rPr lang="en-US" dirty="0"/>
              <a:t>Architectural decisions should focus on high impact, high priority areas that are in strong alignment with the business strategy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189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90ADC9-B18B-CA72-6D79-578D08557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en-US" sz="4800"/>
              <a:t>Key Decisions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2340-94D0-64CA-AC43-B61AE4568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8" y="1463039"/>
            <a:ext cx="5542387" cy="4300447"/>
          </a:xfrm>
        </p:spPr>
        <p:txBody>
          <a:bodyPr anchor="t">
            <a:normAutofit/>
          </a:bodyPr>
          <a:lstStyle/>
          <a:p>
            <a:r>
              <a:rPr lang="en-US" sz="1900"/>
              <a:t>System decomposition</a:t>
            </a:r>
          </a:p>
          <a:p>
            <a:pPr lvl="1"/>
            <a:r>
              <a:rPr lang="en-US" sz="1900"/>
              <a:t>How do we break the system up into parts? </a:t>
            </a:r>
          </a:p>
          <a:p>
            <a:pPr lvl="2"/>
            <a:r>
              <a:rPr lang="en-US" sz="1900"/>
              <a:t>What functionality/behavior to include? </a:t>
            </a:r>
          </a:p>
          <a:p>
            <a:pPr lvl="1"/>
            <a:r>
              <a:rPr lang="en-US" sz="1900"/>
              <a:t>Do we have all the necessary parts? </a:t>
            </a:r>
          </a:p>
          <a:p>
            <a:pPr lvl="1"/>
            <a:r>
              <a:rPr lang="en-US" sz="1900"/>
              <a:t>How do the parts interact? </a:t>
            </a:r>
          </a:p>
          <a:p>
            <a:r>
              <a:rPr lang="en-US" sz="1900"/>
              <a:t>Cross-cutting concerns</a:t>
            </a:r>
          </a:p>
          <a:p>
            <a:pPr lvl="1"/>
            <a:r>
              <a:rPr lang="en-US" sz="1900"/>
              <a:t>Broad-scoped qualities or properties of the system </a:t>
            </a:r>
          </a:p>
          <a:p>
            <a:pPr lvl="2"/>
            <a:r>
              <a:rPr lang="en-US" sz="1900"/>
              <a:t>i.e. non-functional requirements </a:t>
            </a:r>
          </a:p>
          <a:p>
            <a:pPr lvl="1"/>
            <a:r>
              <a:rPr lang="en-US" sz="1900"/>
              <a:t>Usually a trade-off between qualities </a:t>
            </a:r>
          </a:p>
          <a:p>
            <a:r>
              <a:rPr lang="en-US" sz="1900"/>
              <a:t>Conceptual integrity</a:t>
            </a:r>
          </a:p>
          <a:p>
            <a:pPr lvl="1"/>
            <a:r>
              <a:rPr lang="en-US" sz="1900"/>
              <a:t>Does the system make sense? </a:t>
            </a:r>
          </a:p>
          <a:p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43294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B94183C-06C8-0B4B-B660-35701DA9D978}">
  <we:reference id="wa200005669" version="2.0.0.0" store="en-GB" storeType="OMEX"/>
  <we:alternateReferences>
    <we:reference id="wa200005669" version="2.0.0.0" store="wa200005669" storeType="OMEX"/>
  </we:alternateReferences>
  <we:properties/>
  <we:bindings/>
  <we:snapshot xmlns:r="http://schemas.openxmlformats.org/officeDocument/2006/relationships"/>
</we:webextension>
</file>

<file path=docMetadata/LabelInfo.xml><?xml version="1.0" encoding="utf-8"?>
<clbl:labelList xmlns:clbl="http://schemas.microsoft.com/office/2020/mipLabelMetadata">
  <clbl:label id="{cccbf502-6b91-40d6-be02-5ffa0eb711d6}" enabled="0" method="" siteId="{cccbf502-6b91-40d6-be02-5ffa0eb711d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2059</Words>
  <Application>Microsoft Macintosh PowerPoint</Application>
  <PresentationFormat>Widescreen</PresentationFormat>
  <Paragraphs>321</Paragraphs>
  <Slides>55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Aptos</vt:lpstr>
      <vt:lpstr>Aptos Display</vt:lpstr>
      <vt:lpstr>Arial</vt:lpstr>
      <vt:lpstr>ArialMT</vt:lpstr>
      <vt:lpstr>Calibri</vt:lpstr>
      <vt:lpstr>Söhne</vt:lpstr>
      <vt:lpstr>Office Theme</vt:lpstr>
      <vt:lpstr>Software Architecture</vt:lpstr>
      <vt:lpstr>We cover</vt:lpstr>
      <vt:lpstr>Hierarchical Organisation of Software </vt:lpstr>
      <vt:lpstr>System Decomposition… but why?</vt:lpstr>
      <vt:lpstr>Software Architecture ?</vt:lpstr>
      <vt:lpstr>Software Architecture</vt:lpstr>
      <vt:lpstr>Architectural Decisions</vt:lpstr>
      <vt:lpstr>Architectural Decisions: Scope </vt:lpstr>
      <vt:lpstr>Key Decisions</vt:lpstr>
      <vt:lpstr>Architecture vs Design </vt:lpstr>
      <vt:lpstr>Compromise </vt:lpstr>
      <vt:lpstr>Architectural Styles </vt:lpstr>
      <vt:lpstr>Architectural Styles</vt:lpstr>
      <vt:lpstr>Describing Architecture </vt:lpstr>
      <vt:lpstr>Architectural Views </vt:lpstr>
      <vt:lpstr>4+1 Architectural View Model </vt:lpstr>
      <vt:lpstr>4+1 Architectural View Model</vt:lpstr>
      <vt:lpstr>Let’s dive deeper</vt:lpstr>
      <vt:lpstr>Logical View </vt:lpstr>
      <vt:lpstr>Logical View – Class Diagrams </vt:lpstr>
      <vt:lpstr>Logical View – Class Diagrams</vt:lpstr>
      <vt:lpstr>Logical View – State Diagrams </vt:lpstr>
      <vt:lpstr>Logical View – State Diagrams </vt:lpstr>
      <vt:lpstr>Logical View – State Diagrams </vt:lpstr>
      <vt:lpstr>Logical View – State Diagrams </vt:lpstr>
      <vt:lpstr>Logical View – State Diagrams </vt:lpstr>
      <vt:lpstr>Logical View – State Diagrams </vt:lpstr>
      <vt:lpstr>Logical View – State Diagrams </vt:lpstr>
      <vt:lpstr>4+1 Architectural View Model</vt:lpstr>
      <vt:lpstr>Development View</vt:lpstr>
      <vt:lpstr>Development View: Component Diagrams</vt:lpstr>
      <vt:lpstr>Development View: Component Diagrams</vt:lpstr>
      <vt:lpstr>Development View: Component Diagrams</vt:lpstr>
      <vt:lpstr>Development View: Component Diagrams</vt:lpstr>
      <vt:lpstr>Development View: Component Diagrams</vt:lpstr>
      <vt:lpstr>Development View: Component Diagrams</vt:lpstr>
      <vt:lpstr>Development View: Component Diagrams</vt:lpstr>
      <vt:lpstr>Development View: Component Diagrams</vt:lpstr>
      <vt:lpstr>4+1 Architectural View Model</vt:lpstr>
      <vt:lpstr>Process View</vt:lpstr>
      <vt:lpstr>Process View – Activity Diagrams</vt:lpstr>
      <vt:lpstr>Process View – Activity Diagrams</vt:lpstr>
      <vt:lpstr>Process View – Sequence Diagrams</vt:lpstr>
      <vt:lpstr>Process View – Sequence Diagrams</vt:lpstr>
      <vt:lpstr>Process View – Sequence Diagrams</vt:lpstr>
      <vt:lpstr>4+1 Architectural View Model</vt:lpstr>
      <vt:lpstr>Physical View</vt:lpstr>
      <vt:lpstr>Physical View – Deployment Diagrams</vt:lpstr>
      <vt:lpstr>Physical View – Deployment Diagrams</vt:lpstr>
      <vt:lpstr>Physical View – Deployment Diagrams</vt:lpstr>
      <vt:lpstr>4+1 Architectural View Model</vt:lpstr>
      <vt:lpstr>Scenarios</vt:lpstr>
      <vt:lpstr>Scenarios – Use Case Diagrams </vt:lpstr>
      <vt:lpstr>Scenarios – Use Case Diagrams </vt:lpstr>
      <vt:lpstr>UML Tips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Architecture</dc:title>
  <dc:creator>Lucky Nkosi</dc:creator>
  <cp:lastModifiedBy>Lucky Nkosi</cp:lastModifiedBy>
  <cp:revision>2</cp:revision>
  <dcterms:created xsi:type="dcterms:W3CDTF">2024-04-06T13:07:37Z</dcterms:created>
  <dcterms:modified xsi:type="dcterms:W3CDTF">2024-04-10T13:51:01Z</dcterms:modified>
</cp:coreProperties>
</file>